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12192000" cy="6858000"/>
  <p:notesSz cx="6807200" cy="9939338"/>
  <p:custDataLst>
    <p:tags r:id="rId3"/>
  </p:custData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Lucida Sans Unicode" panose="020B0602030504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83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9">
            <a:extLst>
              <a:ext uri="{FF2B5EF4-FFF2-40B4-BE49-F238E27FC236}">
                <a16:creationId xmlns:a16="http://schemas.microsoft.com/office/drawing/2014/main" id="{324EEA6E-E832-9249-B0A8-9CF53764128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3" name="正方形/長方形 20">
            <a:extLst>
              <a:ext uri="{FF2B5EF4-FFF2-40B4-BE49-F238E27FC236}">
                <a16:creationId xmlns:a16="http://schemas.microsoft.com/office/drawing/2014/main" id="{AD383B9E-6D06-2A42-C9FC-87DA978F7B08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1988800" y="3175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4" name="正方形/長方形 23">
            <a:extLst>
              <a:ext uri="{FF2B5EF4-FFF2-40B4-BE49-F238E27FC236}">
                <a16:creationId xmlns:a16="http://schemas.microsoft.com/office/drawing/2014/main" id="{269F2EBA-1B38-54EB-F477-45B9EE3610E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5" name="正方形/長方形 24">
            <a:extLst>
              <a:ext uri="{FF2B5EF4-FFF2-40B4-BE49-F238E27FC236}">
                <a16:creationId xmlns:a16="http://schemas.microsoft.com/office/drawing/2014/main" id="{80FF4D28-3A08-EE0E-FC17-DE14B16DCDD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E1BC09F-711E-994E-AAAE-422305190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7" name="直線コネクタ 6">
            <a:extLst>
              <a:ext uri="{FF2B5EF4-FFF2-40B4-BE49-F238E27FC236}">
                <a16:creationId xmlns:a16="http://schemas.microsoft.com/office/drawing/2014/main" id="{16AEC570-1772-F535-3A80-28D8739643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7434" y="241935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BC10B06-093A-C602-19A6-777CA17D6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240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 dirty="0"/>
          </a:p>
        </p:txBody>
      </p:sp>
      <p:sp>
        <p:nvSpPr>
          <p:cNvPr id="11" name="円/楕円 28">
            <a:extLst>
              <a:ext uri="{FF2B5EF4-FFF2-40B4-BE49-F238E27FC236}">
                <a16:creationId xmlns:a16="http://schemas.microsoft.com/office/drawing/2014/main" id="{351D3CA1-8F62-FCF4-544F-C681CB6A9391}"/>
              </a:ext>
            </a:extLst>
          </p:cNvPr>
          <p:cNvSpPr/>
          <p:nvPr/>
        </p:nvSpPr>
        <p:spPr>
          <a:xfrm>
            <a:off x="5689600" y="211455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2" name="円/楕円 29">
            <a:extLst>
              <a:ext uri="{FF2B5EF4-FFF2-40B4-BE49-F238E27FC236}">
                <a16:creationId xmlns:a16="http://schemas.microsoft.com/office/drawing/2014/main" id="{FB2551E0-99E1-F7F6-DCA3-34521CED870A}"/>
              </a:ext>
            </a:extLst>
          </p:cNvPr>
          <p:cNvSpPr/>
          <p:nvPr/>
        </p:nvSpPr>
        <p:spPr>
          <a:xfrm>
            <a:off x="5816600" y="2209800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3" name="日付プレースホルダー 27">
            <a:extLst>
              <a:ext uri="{FF2B5EF4-FFF2-40B4-BE49-F238E27FC236}">
                <a16:creationId xmlns:a16="http://schemas.microsoft.com/office/drawing/2014/main" id="{5EE218B6-AA07-431C-A8F0-BEBF7548E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019AC-B192-47CB-8680-65F7DBEDC73B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14" name="フッター プレースホルダー 16">
            <a:extLst>
              <a:ext uri="{FF2B5EF4-FFF2-40B4-BE49-F238E27FC236}">
                <a16:creationId xmlns:a16="http://schemas.microsoft.com/office/drawing/2014/main" id="{F4070EDF-88C2-AF7B-A1D4-9D4DEC422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5" name="スライド番号プレースホルダー 28">
            <a:extLst>
              <a:ext uri="{FF2B5EF4-FFF2-40B4-BE49-F238E27FC236}">
                <a16:creationId xmlns:a16="http://schemas.microsoft.com/office/drawing/2014/main" id="{B5E29A0F-AEDA-660E-3AE1-19DD7267D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1200" y="2198689"/>
            <a:ext cx="6096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4DCF5B-6E88-4992-A7C0-AE53B125FF7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19435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5BDF14-86B0-D06B-7418-3E4A207E1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AE5FD-A573-4A43-9D09-BAC33C5720C0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92CA7AA-BD84-EE02-4537-E4994913B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3D3DB4-D11D-E4FD-3E80-A06C31BCE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305F57-AC8C-4D32-B3C0-F09412828CB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91093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19">
            <a:extLst>
              <a:ext uri="{FF2B5EF4-FFF2-40B4-BE49-F238E27FC236}">
                <a16:creationId xmlns:a16="http://schemas.microsoft.com/office/drawing/2014/main" id="{413E71AE-1A73-24CD-C2AE-80F7BF0522E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5" name="正方形/長方形 20">
            <a:extLst>
              <a:ext uri="{FF2B5EF4-FFF2-40B4-BE49-F238E27FC236}">
                <a16:creationId xmlns:a16="http://schemas.microsoft.com/office/drawing/2014/main" id="{098A7DA7-CC4A-2394-7CE8-59948B47F38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6" name="正方形/長方形 23">
            <a:extLst>
              <a:ext uri="{FF2B5EF4-FFF2-40B4-BE49-F238E27FC236}">
                <a16:creationId xmlns:a16="http://schemas.microsoft.com/office/drawing/2014/main" id="{08B02B8B-2A4B-FD35-990A-88ED1339D66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1"/>
            <a:ext cx="12192000" cy="155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7" name="正方形/長方形 24">
            <a:extLst>
              <a:ext uri="{FF2B5EF4-FFF2-40B4-BE49-F238E27FC236}">
                <a16:creationId xmlns:a16="http://schemas.microsoft.com/office/drawing/2014/main" id="{3E4A51F5-65B7-7EDF-9910-CA8E32935668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0AAB8A8-F580-312A-2E70-417DA4319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46A829D-FEF8-2895-325C-B195B3DB2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 dirty="0"/>
          </a:p>
        </p:txBody>
      </p:sp>
      <p:sp>
        <p:nvSpPr>
          <p:cNvPr id="10" name="直線コネクタ 9">
            <a:extLst>
              <a:ext uri="{FF2B5EF4-FFF2-40B4-BE49-F238E27FC236}">
                <a16:creationId xmlns:a16="http://schemas.microsoft.com/office/drawing/2014/main" id="{A4F55A3E-DDFD-D965-D2AB-D46C618AD937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6402388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1" name="円/楕円 28">
            <a:extLst>
              <a:ext uri="{FF2B5EF4-FFF2-40B4-BE49-F238E27FC236}">
                <a16:creationId xmlns:a16="http://schemas.microsoft.com/office/drawing/2014/main" id="{B09751E7-73C8-6025-AD37-AC880238E7AE}"/>
              </a:ext>
            </a:extLst>
          </p:cNvPr>
          <p:cNvSpPr/>
          <p:nvPr/>
        </p:nvSpPr>
        <p:spPr>
          <a:xfrm>
            <a:off x="9118600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2" name="円/楕円 29">
            <a:extLst>
              <a:ext uri="{FF2B5EF4-FFF2-40B4-BE49-F238E27FC236}">
                <a16:creationId xmlns:a16="http://schemas.microsoft.com/office/drawing/2014/main" id="{15CAF313-1B50-39CB-D9B5-7159A3FA2CC0}"/>
              </a:ext>
            </a:extLst>
          </p:cNvPr>
          <p:cNvSpPr/>
          <p:nvPr/>
        </p:nvSpPr>
        <p:spPr>
          <a:xfrm>
            <a:off x="9245600" y="3021013"/>
            <a:ext cx="560917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4EF9B46A-9000-D9D9-670E-BEF4FA7346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20200" y="3009901"/>
            <a:ext cx="6096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9789CEC-DF50-45CE-8ABB-FACEBF6833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4" name="日付プレースホルダー 3">
            <a:extLst>
              <a:ext uri="{FF2B5EF4-FFF2-40B4-BE49-F238E27FC236}">
                <a16:creationId xmlns:a16="http://schemas.microsoft.com/office/drawing/2014/main" id="{77DE00EF-2093-FE4D-E841-2B11A9B1897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3950B-688B-4F56-85AE-33DE3CA21A27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15" name="フッター プレースホルダー 4">
            <a:extLst>
              <a:ext uri="{FF2B5EF4-FFF2-40B4-BE49-F238E27FC236}">
                <a16:creationId xmlns:a16="http://schemas.microsoft.com/office/drawing/2014/main" id="{0478573C-CEED-BA0A-B6C4-A1112E83CDC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91566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F9CF6703-845F-0C83-6BBC-AA83A867A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584AA-7388-4C5D-8579-26B1839A4E23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F74ECDAB-4F94-6113-DB10-7C5A279C0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2B702561-D020-E20A-CCCB-3DA3875E4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16600" y="1027114"/>
            <a:ext cx="6096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6176C0-418B-4EC7-BA53-FFE0A439C8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387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19">
            <a:extLst>
              <a:ext uri="{FF2B5EF4-FFF2-40B4-BE49-F238E27FC236}">
                <a16:creationId xmlns:a16="http://schemas.microsoft.com/office/drawing/2014/main" id="{FFDD6FA5-52A1-694B-B262-C5BC27C9086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5" name="正方形/長方形 20">
            <a:extLst>
              <a:ext uri="{FF2B5EF4-FFF2-40B4-BE49-F238E27FC236}">
                <a16:creationId xmlns:a16="http://schemas.microsoft.com/office/drawing/2014/main" id="{51349A59-703F-2A47-80DB-3A9114E145B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6" name="正方形/長方形 23">
            <a:extLst>
              <a:ext uri="{FF2B5EF4-FFF2-40B4-BE49-F238E27FC236}">
                <a16:creationId xmlns:a16="http://schemas.microsoft.com/office/drawing/2014/main" id="{AD96C191-3AFD-5D0F-FDDC-3B08344A8AB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7" name="正方形/長方形 24">
            <a:extLst>
              <a:ext uri="{FF2B5EF4-FFF2-40B4-BE49-F238E27FC236}">
                <a16:creationId xmlns:a16="http://schemas.microsoft.com/office/drawing/2014/main" id="{6C55535C-9398-0111-8A5A-3A14803EC58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8" name="正方形/長方形 25">
            <a:extLst>
              <a:ext uri="{FF2B5EF4-FFF2-40B4-BE49-F238E27FC236}">
                <a16:creationId xmlns:a16="http://schemas.microsoft.com/office/drawing/2014/main" id="{ECDE0E09-A1BC-DDAD-1914-3BBE0A7EE5A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203200" y="2286000"/>
            <a:ext cx="11777133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9" name="正方形/長方形 26">
            <a:extLst>
              <a:ext uri="{FF2B5EF4-FFF2-40B4-BE49-F238E27FC236}">
                <a16:creationId xmlns:a16="http://schemas.microsoft.com/office/drawing/2014/main" id="{5524BF4A-459E-F1EF-CB47-8C47CA81D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434" y="142875"/>
            <a:ext cx="11777133" cy="2139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A22DEC4-F8CE-75B5-47C9-FF1D3C564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A5CF75E-AA2D-E7E9-9B66-AABE57184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240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 dirty="0"/>
          </a:p>
        </p:txBody>
      </p:sp>
      <p:sp>
        <p:nvSpPr>
          <p:cNvPr id="12" name="直線コネクタ 11">
            <a:extLst>
              <a:ext uri="{FF2B5EF4-FFF2-40B4-BE49-F238E27FC236}">
                <a16:creationId xmlns:a16="http://schemas.microsoft.com/office/drawing/2014/main" id="{5D500DF7-A128-7DE5-7EAB-B2CEDB1219B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200" y="243840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3" name="円/楕円 30">
            <a:extLst>
              <a:ext uri="{FF2B5EF4-FFF2-40B4-BE49-F238E27FC236}">
                <a16:creationId xmlns:a16="http://schemas.microsoft.com/office/drawing/2014/main" id="{F8DCC40B-BA5E-D861-1255-34612E60A7DE}"/>
              </a:ext>
            </a:extLst>
          </p:cNvPr>
          <p:cNvSpPr/>
          <p:nvPr/>
        </p:nvSpPr>
        <p:spPr>
          <a:xfrm>
            <a:off x="5689600" y="211455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4" name="円/楕円 31">
            <a:extLst>
              <a:ext uri="{FF2B5EF4-FFF2-40B4-BE49-F238E27FC236}">
                <a16:creationId xmlns:a16="http://schemas.microsoft.com/office/drawing/2014/main" id="{7770EA9D-6035-61B1-5492-1263F8B6077A}"/>
              </a:ext>
            </a:extLst>
          </p:cNvPr>
          <p:cNvSpPr/>
          <p:nvPr/>
        </p:nvSpPr>
        <p:spPr>
          <a:xfrm>
            <a:off x="5816600" y="2209800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5" name="フッター プレースホルダー 4">
            <a:extLst>
              <a:ext uri="{FF2B5EF4-FFF2-40B4-BE49-F238E27FC236}">
                <a16:creationId xmlns:a16="http://schemas.microsoft.com/office/drawing/2014/main" id="{E6159604-AC6F-12E2-C8C2-5F50477D5B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6" name="日付プレースホルダー 3">
            <a:extLst>
              <a:ext uri="{FF2B5EF4-FFF2-40B4-BE49-F238E27FC236}">
                <a16:creationId xmlns:a16="http://schemas.microsoft.com/office/drawing/2014/main" id="{98D9B5E6-0686-9119-EF68-8D6D37423B1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9F604-7414-4334-8BD2-5DABFE4B513B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17" name="スライド番号プレースホルダー 5">
            <a:extLst>
              <a:ext uri="{FF2B5EF4-FFF2-40B4-BE49-F238E27FC236}">
                <a16:creationId xmlns:a16="http://schemas.microsoft.com/office/drawing/2014/main" id="{E5448DD9-3153-DAC0-328A-4CE8A446E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1200" y="2198689"/>
            <a:ext cx="6096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BD794C-9D26-4F09-9167-4D35C5D75D6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6272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直線コネクタ 19">
            <a:extLst>
              <a:ext uri="{FF2B5EF4-FFF2-40B4-BE49-F238E27FC236}">
                <a16:creationId xmlns:a16="http://schemas.microsoft.com/office/drawing/2014/main" id="{40736038-B4F0-9D43-6A88-7F31414450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83301" y="1576388"/>
            <a:ext cx="12700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" name="コンテンツ プレースホルダー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日付プレースホルダー 4">
            <a:extLst>
              <a:ext uri="{FF2B5EF4-FFF2-40B4-BE49-F238E27FC236}">
                <a16:creationId xmlns:a16="http://schemas.microsoft.com/office/drawing/2014/main" id="{3C3DFBB2-3C70-BAE2-AC94-D0E7BE8995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21601" y="6410326"/>
            <a:ext cx="405976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BC6DF-B987-423C-870C-FB1210A44028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5" name="フッター プレースホルダー 5">
            <a:extLst>
              <a:ext uri="{FF2B5EF4-FFF2-40B4-BE49-F238E27FC236}">
                <a16:creationId xmlns:a16="http://schemas.microsoft.com/office/drawing/2014/main" id="{46C4194F-7930-FADC-F448-0B9BD80A4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6">
            <a:extLst>
              <a:ext uri="{FF2B5EF4-FFF2-40B4-BE49-F238E27FC236}">
                <a16:creationId xmlns:a16="http://schemas.microsoft.com/office/drawing/2014/main" id="{3FB7BB16-564E-47E0-B0FF-07B55878C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90CCE87-2A69-4960-B56C-C069DDC671B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1898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線コネクタ 19">
            <a:extLst>
              <a:ext uri="{FF2B5EF4-FFF2-40B4-BE49-F238E27FC236}">
                <a16:creationId xmlns:a16="http://schemas.microsoft.com/office/drawing/2014/main" id="{53E608B1-8B39-9CE9-F52D-DB9E4F7B09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2200276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" name="正方形/長方形 20">
            <a:extLst>
              <a:ext uri="{FF2B5EF4-FFF2-40B4-BE49-F238E27FC236}">
                <a16:creationId xmlns:a16="http://schemas.microsoft.com/office/drawing/2014/main" id="{12300C12-7474-BE17-5839-A93B73391BF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6" name="正方形/長方形 23">
            <a:extLst>
              <a:ext uri="{FF2B5EF4-FFF2-40B4-BE49-F238E27FC236}">
                <a16:creationId xmlns:a16="http://schemas.microsoft.com/office/drawing/2014/main" id="{4C7DD212-BA23-505D-AFCE-CB651040B83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7" name="正方形/長方形 24">
            <a:extLst>
              <a:ext uri="{FF2B5EF4-FFF2-40B4-BE49-F238E27FC236}">
                <a16:creationId xmlns:a16="http://schemas.microsoft.com/office/drawing/2014/main" id="{0019C381-EB61-4886-82AE-7E76C4C342D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8" name="正方形/長方形 25">
            <a:extLst>
              <a:ext uri="{FF2B5EF4-FFF2-40B4-BE49-F238E27FC236}">
                <a16:creationId xmlns:a16="http://schemas.microsoft.com/office/drawing/2014/main" id="{66233530-3C04-1867-4E52-EC285F90F7D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517565F-5DEF-94B3-B572-D8973A47FF34}"/>
              </a:ext>
            </a:extLst>
          </p:cNvPr>
          <p:cNvSpPr/>
          <p:nvPr/>
        </p:nvSpPr>
        <p:spPr>
          <a:xfrm>
            <a:off x="203200" y="1371600"/>
            <a:ext cx="11777133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5089AF6-A221-A7FF-C13C-C88A3C667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6391275"/>
            <a:ext cx="11777133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1" name="直線コネクタ 10">
            <a:extLst>
              <a:ext uri="{FF2B5EF4-FFF2-40B4-BE49-F238E27FC236}">
                <a16:creationId xmlns:a16="http://schemas.microsoft.com/office/drawing/2014/main" id="{CEE88FB4-652A-BE3A-6FDD-2F9CA57282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200" y="1279525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E0CEDE5-FFF1-E2DA-9284-A88D153AF3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 dirty="0"/>
          </a:p>
        </p:txBody>
      </p:sp>
      <p:sp>
        <p:nvSpPr>
          <p:cNvPr id="13" name="円/楕円 30">
            <a:extLst>
              <a:ext uri="{FF2B5EF4-FFF2-40B4-BE49-F238E27FC236}">
                <a16:creationId xmlns:a16="http://schemas.microsoft.com/office/drawing/2014/main" id="{CCB3A87E-1ECC-8DA4-0852-00ECD22852BD}"/>
              </a:ext>
            </a:extLst>
          </p:cNvPr>
          <p:cNvSpPr/>
          <p:nvPr/>
        </p:nvSpPr>
        <p:spPr>
          <a:xfrm>
            <a:off x="5689600" y="955675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4" name="円/楕円 31">
            <a:extLst>
              <a:ext uri="{FF2B5EF4-FFF2-40B4-BE49-F238E27FC236}">
                <a16:creationId xmlns:a16="http://schemas.microsoft.com/office/drawing/2014/main" id="{1AA153AD-9CB4-F25F-5A12-495B92896852}"/>
              </a:ext>
            </a:extLst>
          </p:cNvPr>
          <p:cNvSpPr/>
          <p:nvPr/>
        </p:nvSpPr>
        <p:spPr>
          <a:xfrm>
            <a:off x="5816600" y="1050925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4" name="コンテンツ プレースホルダー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26" name="コンテンツ プレースホルダー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23" name="タイトル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5" name="日付プレースホルダー 6">
            <a:extLst>
              <a:ext uri="{FF2B5EF4-FFF2-40B4-BE49-F238E27FC236}">
                <a16:creationId xmlns:a16="http://schemas.microsoft.com/office/drawing/2014/main" id="{C49E2E98-C870-D59E-C60A-F95C36125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17ED2-6ADD-4079-92D4-DA4DA2BF8346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16" name="フッター プレースホルダー 7">
            <a:extLst>
              <a:ext uri="{FF2B5EF4-FFF2-40B4-BE49-F238E27FC236}">
                <a16:creationId xmlns:a16="http://schemas.microsoft.com/office/drawing/2014/main" id="{A247B853-CACE-F7E7-74FD-3BFB8C91B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6400" y="6410326"/>
            <a:ext cx="4775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7" name="スライド番号プレースホルダー 8">
            <a:extLst>
              <a:ext uri="{FF2B5EF4-FFF2-40B4-BE49-F238E27FC236}">
                <a16:creationId xmlns:a16="http://schemas.microsoft.com/office/drawing/2014/main" id="{5D0540BC-E6FB-9D22-79D4-DBFF7A6AF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1200" y="1042989"/>
            <a:ext cx="6096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68B7D2-097C-44A4-9492-D0C3172CC41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2186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6AFE743-2B04-1496-F6CC-DAD20EE0C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1C4F1-411E-4F55-9A6A-6D9872EC333D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FF8A63C-EB6C-A853-985E-F888F3E2F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E05C7A-158F-FB91-C86F-302E40A2E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1200" y="1036639"/>
            <a:ext cx="6096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659A43D-5571-4DBD-B388-46033A0592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1729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9">
            <a:extLst>
              <a:ext uri="{FF2B5EF4-FFF2-40B4-BE49-F238E27FC236}">
                <a16:creationId xmlns:a16="http://schemas.microsoft.com/office/drawing/2014/main" id="{DDE95025-01B3-90F6-7BA5-7999E5C26B8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3" name="正方形/長方形 20">
            <a:extLst>
              <a:ext uri="{FF2B5EF4-FFF2-40B4-BE49-F238E27FC236}">
                <a16:creationId xmlns:a16="http://schemas.microsoft.com/office/drawing/2014/main" id="{FBAE4EB4-C565-693B-4CDB-7F5B50F8BE8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1"/>
            <a:ext cx="12192000" cy="155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4" name="正方形/長方形 23">
            <a:extLst>
              <a:ext uri="{FF2B5EF4-FFF2-40B4-BE49-F238E27FC236}">
                <a16:creationId xmlns:a16="http://schemas.microsoft.com/office/drawing/2014/main" id="{5132C48B-E7CE-97D7-897E-3E224F43D84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5" name="正方形/長方形 24">
            <a:extLst>
              <a:ext uri="{FF2B5EF4-FFF2-40B4-BE49-F238E27FC236}">
                <a16:creationId xmlns:a16="http://schemas.microsoft.com/office/drawing/2014/main" id="{ED1CF941-D1C2-8EAD-6CCB-8DC8E40A324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990F75D-3D46-86F1-C958-9CC809E4B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D3B4A4D-CEEE-C476-A196-EC3AA178E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875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 dirty="0"/>
          </a:p>
        </p:txBody>
      </p:sp>
      <p:sp>
        <p:nvSpPr>
          <p:cNvPr id="8" name="日付プレースホルダー 1">
            <a:extLst>
              <a:ext uri="{FF2B5EF4-FFF2-40B4-BE49-F238E27FC236}">
                <a16:creationId xmlns:a16="http://schemas.microsoft.com/office/drawing/2014/main" id="{23D0C31A-FFA5-C2DE-DB9C-12108D0DD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975E5-6925-482E-8C48-F28211F36746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9" name="フッター プレースホルダー 2">
            <a:extLst>
              <a:ext uri="{FF2B5EF4-FFF2-40B4-BE49-F238E27FC236}">
                <a16:creationId xmlns:a16="http://schemas.microsoft.com/office/drawing/2014/main" id="{FD65C20F-001C-E8CB-D017-FBE88F10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ー 3">
            <a:extLst>
              <a:ext uri="{FF2B5EF4-FFF2-40B4-BE49-F238E27FC236}">
                <a16:creationId xmlns:a16="http://schemas.microsoft.com/office/drawing/2014/main" id="{6A5E7F7A-5C00-8213-EE72-BDC216577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89600" y="6324601"/>
            <a:ext cx="8128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A14145E-BE0B-4825-9C60-F2ACD285FE5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38271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69BD5E0-3F70-84AF-257D-075D42C95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2400"/>
            <a:ext cx="11777133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5" name="正方形/長方形 20">
            <a:extLst>
              <a:ext uri="{FF2B5EF4-FFF2-40B4-BE49-F238E27FC236}">
                <a16:creationId xmlns:a16="http://schemas.microsoft.com/office/drawing/2014/main" id="{EA0CA040-2955-2E11-A214-90677F8E2ED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6" name="正方形/長方形 23">
            <a:extLst>
              <a:ext uri="{FF2B5EF4-FFF2-40B4-BE49-F238E27FC236}">
                <a16:creationId xmlns:a16="http://schemas.microsoft.com/office/drawing/2014/main" id="{D0BB7900-61DE-4F6B-95EA-49F9EDEBACA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7" name="正方形/長方形 24">
            <a:extLst>
              <a:ext uri="{FF2B5EF4-FFF2-40B4-BE49-F238E27FC236}">
                <a16:creationId xmlns:a16="http://schemas.microsoft.com/office/drawing/2014/main" id="{D9CB1706-843B-F848-17FF-293CA65F461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1"/>
            <a:ext cx="12192000" cy="1190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8" name="正方形/長方形 25">
            <a:extLst>
              <a:ext uri="{FF2B5EF4-FFF2-40B4-BE49-F238E27FC236}">
                <a16:creationId xmlns:a16="http://schemas.microsoft.com/office/drawing/2014/main" id="{B49FAC9C-E3E0-FDC3-DC0E-06010D876AF8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DAD8779-23F6-4CAA-F274-772C98B40600}"/>
              </a:ext>
            </a:extLst>
          </p:cNvPr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5D77170-C1AD-4546-199A-789812CFD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240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 dirty="0"/>
          </a:p>
        </p:txBody>
      </p:sp>
      <p:sp>
        <p:nvSpPr>
          <p:cNvPr id="11" name="直線コネクタ 10">
            <a:extLst>
              <a:ext uri="{FF2B5EF4-FFF2-40B4-BE49-F238E27FC236}">
                <a16:creationId xmlns:a16="http://schemas.microsoft.com/office/drawing/2014/main" id="{98DD86FA-F19D-86F8-A349-7E4420C9321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200" y="53340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2" name="円/楕円 29">
            <a:extLst>
              <a:ext uri="{FF2B5EF4-FFF2-40B4-BE49-F238E27FC236}">
                <a16:creationId xmlns:a16="http://schemas.microsoft.com/office/drawing/2014/main" id="{1CC8EB1A-1D0C-5764-F62C-A406578AEF2A}"/>
              </a:ext>
            </a:extLst>
          </p:cNvPr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3" name="円/楕円 30">
            <a:extLst>
              <a:ext uri="{FF2B5EF4-FFF2-40B4-BE49-F238E27FC236}">
                <a16:creationId xmlns:a16="http://schemas.microsoft.com/office/drawing/2014/main" id="{598DED27-ACBB-A2C1-B52D-D73FDEAB33A4}"/>
              </a:ext>
            </a:extLst>
          </p:cNvPr>
          <p:cNvSpPr/>
          <p:nvPr/>
        </p:nvSpPr>
        <p:spPr>
          <a:xfrm>
            <a:off x="1854200" y="323850"/>
            <a:ext cx="5588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D02D467-FCDA-3392-4955-DBCE85164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67" y="6388101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コンテンツ プレースホルダー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5" name="スライド番号プレースホルダー 6">
            <a:extLst>
              <a:ext uri="{FF2B5EF4-FFF2-40B4-BE49-F238E27FC236}">
                <a16:creationId xmlns:a16="http://schemas.microsoft.com/office/drawing/2014/main" id="{6F70AF37-CDC6-BE7E-F437-6E6F099D99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64DDF4-6819-445F-AEB9-0E802FE24A8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6" name="日付プレースホルダー 4">
            <a:extLst>
              <a:ext uri="{FF2B5EF4-FFF2-40B4-BE49-F238E27FC236}">
                <a16:creationId xmlns:a16="http://schemas.microsoft.com/office/drawing/2014/main" id="{6E6A3782-4DD8-FA3F-8AE9-3279ACBBCA4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4D655-4973-40BA-9A95-DE0BD60EBF25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17" name="フッター プレースホルダー 5">
            <a:extLst>
              <a:ext uri="{FF2B5EF4-FFF2-40B4-BE49-F238E27FC236}">
                <a16:creationId xmlns:a16="http://schemas.microsoft.com/office/drawing/2014/main" id="{B869DDBC-6B35-27EF-DC75-F3D65BF1B07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02168" y="6410326"/>
            <a:ext cx="4510617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52806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線コネクタ 4">
            <a:extLst>
              <a:ext uri="{FF2B5EF4-FFF2-40B4-BE49-F238E27FC236}">
                <a16:creationId xmlns:a16="http://schemas.microsoft.com/office/drawing/2014/main" id="{63A08EB4-8636-236E-72D9-F48AE39AAC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200" y="53340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6" name="正方形/長方形 20">
            <a:extLst>
              <a:ext uri="{FF2B5EF4-FFF2-40B4-BE49-F238E27FC236}">
                <a16:creationId xmlns:a16="http://schemas.microsoft.com/office/drawing/2014/main" id="{B943E15E-C8A7-500B-39BA-29371806AC2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7" name="正方形/長方形 23">
            <a:extLst>
              <a:ext uri="{FF2B5EF4-FFF2-40B4-BE49-F238E27FC236}">
                <a16:creationId xmlns:a16="http://schemas.microsoft.com/office/drawing/2014/main" id="{405B9AC9-B3D6-DAF3-60BE-C563DE82DC6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8" name="正方形/長方形 24">
            <a:extLst>
              <a:ext uri="{FF2B5EF4-FFF2-40B4-BE49-F238E27FC236}">
                <a16:creationId xmlns:a16="http://schemas.microsoft.com/office/drawing/2014/main" id="{369DC061-D623-6442-9F24-898DD3FB005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9" name="正方形/長方形 25">
            <a:extLst>
              <a:ext uri="{FF2B5EF4-FFF2-40B4-BE49-F238E27FC236}">
                <a16:creationId xmlns:a16="http://schemas.microsoft.com/office/drawing/2014/main" id="{FB497DDD-750B-C107-7D44-ED53F16E738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D6B161A-645C-7C22-2823-592FF4BCB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2401"/>
            <a:ext cx="11777133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4030E12-8ED9-A0F4-6A70-2FFEDCB6D233}"/>
              </a:ext>
            </a:extLst>
          </p:cNvPr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81D1FC1-067A-A36B-36F4-0801A14EFC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 dirty="0"/>
          </a:p>
        </p:txBody>
      </p:sp>
      <p:sp>
        <p:nvSpPr>
          <p:cNvPr id="13" name="円/楕円 29">
            <a:extLst>
              <a:ext uri="{FF2B5EF4-FFF2-40B4-BE49-F238E27FC236}">
                <a16:creationId xmlns:a16="http://schemas.microsoft.com/office/drawing/2014/main" id="{07E0C5D0-5832-5924-9176-7C403083C2E2}"/>
              </a:ext>
            </a:extLst>
          </p:cNvPr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4" name="円/楕円 30">
            <a:extLst>
              <a:ext uri="{FF2B5EF4-FFF2-40B4-BE49-F238E27FC236}">
                <a16:creationId xmlns:a16="http://schemas.microsoft.com/office/drawing/2014/main" id="{51E55782-0628-9015-A1EE-5324B3D8EB32}"/>
              </a:ext>
            </a:extLst>
          </p:cNvPr>
          <p:cNvSpPr/>
          <p:nvPr/>
        </p:nvSpPr>
        <p:spPr>
          <a:xfrm>
            <a:off x="1854200" y="323850"/>
            <a:ext cx="5588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B4DCCB9-5912-DA21-F480-4A7469E99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67" y="6388101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6" name="スライド番号プレースホルダー 6">
            <a:extLst>
              <a:ext uri="{FF2B5EF4-FFF2-40B4-BE49-F238E27FC236}">
                <a16:creationId xmlns:a16="http://schemas.microsoft.com/office/drawing/2014/main" id="{ECBEC25A-EF80-8A12-B62D-74525AFF8A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C120E1E-1332-4CC7-97B5-05B65AD6BBC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7" name="日付プレースホルダー 4">
            <a:extLst>
              <a:ext uri="{FF2B5EF4-FFF2-40B4-BE49-F238E27FC236}">
                <a16:creationId xmlns:a16="http://schemas.microsoft.com/office/drawing/2014/main" id="{C93A7CDA-B128-59F7-98B1-34BCEAD9C23C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7717367" y="6405564"/>
            <a:ext cx="405976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FAFD6-78AC-4234-A85A-E78D619EF4A5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18" name="フッター プレースホルダー 5">
            <a:extLst>
              <a:ext uri="{FF2B5EF4-FFF2-40B4-BE49-F238E27FC236}">
                <a16:creationId xmlns:a16="http://schemas.microsoft.com/office/drawing/2014/main" id="{09C30205-3C17-3274-A2C4-F8F6F521A19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02168" y="6410326"/>
            <a:ext cx="477943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903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正方形/長方形 16">
            <a:extLst>
              <a:ext uri="{FF2B5EF4-FFF2-40B4-BE49-F238E27FC236}">
                <a16:creationId xmlns:a16="http://schemas.microsoft.com/office/drawing/2014/main" id="{0F72629B-2E7E-3AB6-2F21-8937F36061E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1027" name="正方形/長方形 15">
            <a:extLst>
              <a:ext uri="{FF2B5EF4-FFF2-40B4-BE49-F238E27FC236}">
                <a16:creationId xmlns:a16="http://schemas.microsoft.com/office/drawing/2014/main" id="{C3758DD2-83C4-72B8-6796-8748771F1C3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1"/>
            <a:ext cx="12192000" cy="1393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1028" name="正方形/長方形 17">
            <a:extLst>
              <a:ext uri="{FF2B5EF4-FFF2-40B4-BE49-F238E27FC236}">
                <a16:creationId xmlns:a16="http://schemas.microsoft.com/office/drawing/2014/main" id="{5DC06656-0F95-4F25-DE74-7DD664085FB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1029" name="正方形/長方形 18">
            <a:extLst>
              <a:ext uri="{FF2B5EF4-FFF2-40B4-BE49-F238E27FC236}">
                <a16:creationId xmlns:a16="http://schemas.microsoft.com/office/drawing/2014/main" id="{29D37F02-219D-CA93-E65B-42AD00F6E71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Lucida Sans Unicode" panose="020B0602030504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kumimoji="0" lang="en-US" altLang="ja-JP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9E797D6-A860-9F9A-32CF-3DFC9355E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67" y="6388101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4" name="日付プレースホルダー 13">
            <a:extLst>
              <a:ext uri="{FF2B5EF4-FFF2-40B4-BE49-F238E27FC236}">
                <a16:creationId xmlns:a16="http://schemas.microsoft.com/office/drawing/2014/main" id="{5423363E-7A41-7790-0573-0792DCF7ED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AB8A047-A5A0-46E7-B41A-1877CA69B578}" type="datetimeFigureOut">
              <a:rPr lang="ja-JP" altLang="en-US"/>
              <a:pPr>
                <a:defRPr/>
              </a:pPr>
              <a:t>2026/4/23</a:t>
            </a:fld>
            <a:endParaRPr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8291574-7D9D-607E-3FA6-B251787384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3905E07-8176-C8F8-B540-8612D2CDD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 dirty="0"/>
          </a:p>
        </p:txBody>
      </p:sp>
      <p:sp>
        <p:nvSpPr>
          <p:cNvPr id="10" name="直線コネクタ 9">
            <a:extLst>
              <a:ext uri="{FF2B5EF4-FFF2-40B4-BE49-F238E27FC236}">
                <a16:creationId xmlns:a16="http://schemas.microsoft.com/office/drawing/2014/main" id="{F8139E48-51E7-32E7-79C8-994EB79FF3B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200" y="1276350"/>
            <a:ext cx="11777133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0" lang="en-US"/>
          </a:p>
        </p:txBody>
      </p:sp>
      <p:sp>
        <p:nvSpPr>
          <p:cNvPr id="12" name="円/楕円 11">
            <a:extLst>
              <a:ext uri="{FF2B5EF4-FFF2-40B4-BE49-F238E27FC236}">
                <a16:creationId xmlns:a16="http://schemas.microsoft.com/office/drawing/2014/main" id="{2B42D544-0E3E-6A59-2234-66EE39691667}"/>
              </a:ext>
            </a:extLst>
          </p:cNvPr>
          <p:cNvSpPr/>
          <p:nvPr/>
        </p:nvSpPr>
        <p:spPr>
          <a:xfrm>
            <a:off x="5689600" y="955675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15" name="円/楕円 14">
            <a:extLst>
              <a:ext uri="{FF2B5EF4-FFF2-40B4-BE49-F238E27FC236}">
                <a16:creationId xmlns:a16="http://schemas.microsoft.com/office/drawing/2014/main" id="{CEB90E43-6A22-46AD-BD82-B998D957EAC5}"/>
              </a:ext>
            </a:extLst>
          </p:cNvPr>
          <p:cNvSpPr/>
          <p:nvPr/>
        </p:nvSpPr>
        <p:spPr>
          <a:xfrm>
            <a:off x="5816600" y="1050925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23" name="スライド番号プレースホルダー 22">
            <a:extLst>
              <a:ext uri="{FF2B5EF4-FFF2-40B4-BE49-F238E27FC236}">
                <a16:creationId xmlns:a16="http://schemas.microsoft.com/office/drawing/2014/main" id="{E2D9B71D-BC87-C1DF-209D-620427DBC3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kumimoji="0" sz="1600" smtClean="0">
                <a:solidFill>
                  <a:srgbClr val="7B9899"/>
                </a:solidFill>
              </a:defRPr>
            </a:lvl1pPr>
          </a:lstStyle>
          <a:p>
            <a:pPr>
              <a:defRPr/>
            </a:pPr>
            <a:fld id="{E603EE88-88B4-4F15-B6C5-DB3C1018B16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8" name="タイトル プレースホルダー 21">
            <a:extLst>
              <a:ext uri="{FF2B5EF4-FFF2-40B4-BE49-F238E27FC236}">
                <a16:creationId xmlns:a16="http://schemas.microsoft.com/office/drawing/2014/main" id="{F4833340-BF0C-33D4-72E7-9B35F30BC0A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02167" y="228601"/>
            <a:ext cx="113792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 altLang="ja-JP"/>
          </a:p>
        </p:txBody>
      </p:sp>
      <p:sp>
        <p:nvSpPr>
          <p:cNvPr id="1039" name="テキスト プレースホルダー 12">
            <a:extLst>
              <a:ext uri="{FF2B5EF4-FFF2-40B4-BE49-F238E27FC236}">
                <a16:creationId xmlns:a16="http://schemas.microsoft.com/office/drawing/2014/main" id="{C15F4BAA-FB2F-6348-8B1B-15A5AE6D57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02167" y="1524000"/>
            <a:ext cx="113792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rgbClr val="7B9899"/>
          </a:solidFill>
          <a:latin typeface="Georgia" panose="02040502050405020303" pitchFamily="18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rgbClr val="7B9899"/>
          </a:solidFill>
          <a:latin typeface="Georgia" panose="02040502050405020303" pitchFamily="18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rgbClr val="7B9899"/>
          </a:solidFill>
          <a:latin typeface="Georgia" panose="02040502050405020303" pitchFamily="18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rgbClr val="7B9899"/>
          </a:solidFill>
          <a:latin typeface="Georgia" panose="02040502050405020303" pitchFamily="18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3300">
          <a:solidFill>
            <a:srgbClr val="7B9899"/>
          </a:solidFill>
          <a:latin typeface="Georgia" panose="02040502050405020303" pitchFamily="18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3300">
          <a:solidFill>
            <a:srgbClr val="7B9899"/>
          </a:solidFill>
          <a:latin typeface="Georgia" panose="02040502050405020303" pitchFamily="18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3300">
          <a:solidFill>
            <a:srgbClr val="7B9899"/>
          </a:solidFill>
          <a:latin typeface="Georgia" panose="02040502050405020303" pitchFamily="18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3300">
          <a:solidFill>
            <a:srgbClr val="7B9899"/>
          </a:solidFill>
          <a:latin typeface="Georgia" panose="02040502050405020303" pitchFamily="18" charset="0"/>
          <a:ea typeface="ＭＳ Ｐゴシック" panose="020B0600070205080204" pitchFamily="50" charset="-128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anose="05020102010507070707" pitchFamily="18" charset="2"/>
        <a:buChar char="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anose="05000000000000000000" pitchFamily="2" charset="2"/>
        <a:buChar char="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1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サブタイトル 2">
            <a:extLst>
              <a:ext uri="{FF2B5EF4-FFF2-40B4-BE49-F238E27FC236}">
                <a16:creationId xmlns:a16="http://schemas.microsoft.com/office/drawing/2014/main" id="{DDE4CADC-DA55-A500-7833-C791003D7E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9" y="2565400"/>
            <a:ext cx="7705725" cy="3887788"/>
          </a:xfrm>
        </p:spPr>
        <p:txBody>
          <a:bodyPr>
            <a:normAutofit fontScale="925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演題発表に関連し、開示すべき利益相反関係にある企業などとして、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本務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		　　　             　 なし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兼務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		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    なし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検診・健診業務による収入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  なし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顧問等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		　　　　　　 なし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株式・持分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		                なし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６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講演料など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：		                なし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原稿料など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	　　　　   	        なし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８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研究助成金・寄付等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                 ○○製薬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９</a:t>
            </a:r>
            <a:r>
              <a:rPr lang="en-US" altLang="zh-TW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zh-TW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委受託研究</a:t>
            </a:r>
            <a:r>
              <a:rPr lang="en-US" altLang="zh-TW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	　　　　   	         なし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１０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専門的助言・証言</a:t>
            </a:r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	　　　　   	 なし</a:t>
            </a:r>
            <a:endParaRPr lang="en-US" altLang="zh-TW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42EA261-748A-5CD9-6D75-65B943333E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2150"/>
            <a:ext cx="9144000" cy="18303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ja-JP" sz="4400" dirty="0"/>
              <a:t>特定非営利活動法人</a:t>
            </a:r>
            <a:r>
              <a:rPr lang="ja-JP" altLang="en-US" sz="4400" dirty="0"/>
              <a:t>　日本</a:t>
            </a:r>
            <a:r>
              <a:rPr lang="en-US" altLang="ja-JP" sz="4400" dirty="0"/>
              <a:t>CT</a:t>
            </a:r>
            <a:r>
              <a:rPr lang="ja-JP" altLang="en-US" sz="4400" dirty="0"/>
              <a:t>検診学会</a:t>
            </a:r>
            <a:br>
              <a:rPr lang="ja-JP" altLang="en-US" sz="4400" dirty="0"/>
            </a:br>
            <a:r>
              <a:rPr lang="ja-JP" altLang="en-US" sz="4400" dirty="0"/>
              <a:t>利益相反の開示</a:t>
            </a:r>
            <a:br>
              <a:rPr lang="ja-JP" altLang="en-US" sz="4400" dirty="0"/>
            </a:br>
            <a:r>
              <a:rPr lang="ja-JP" altLang="en-US" dirty="0"/>
              <a:t>筆頭発表者名：　○○　○○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" val="b729d625-112f-41e4-b7ac-de05b24f9dd6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クール">
  <a:themeElements>
    <a:clrScheme name="クール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クール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クール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21</TotalTime>
  <Words>149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Lucida Sans Unicode</vt:lpstr>
      <vt:lpstr>ＭＳ Ｐゴシック</vt:lpstr>
      <vt:lpstr>Arial</vt:lpstr>
      <vt:lpstr>Georgia</vt:lpstr>
      <vt:lpstr>ＭＳ Ｐ明朝</vt:lpstr>
      <vt:lpstr>Wingdings 2</vt:lpstr>
      <vt:lpstr>Wingdings</vt:lpstr>
      <vt:lpstr>游ゴシック</vt:lpstr>
      <vt:lpstr>HG丸ｺﾞｼｯｸM-PRO</vt:lpstr>
      <vt:lpstr>クール</vt:lpstr>
      <vt:lpstr>特定非営利活動法人　日本CT検診学会 利益相反の開示 筆頭発表者名：　○○　○○</vt:lpstr>
    </vt:vector>
  </TitlesOfParts>
  <Company>MouseComputer 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日本消化器癌発生学会 利益相反の開示 筆頭発表者名：　○○　○○</dc:title>
  <dc:creator>齋藤英司</dc:creator>
  <cp:lastModifiedBy>遠山 大輔(JTB)</cp:lastModifiedBy>
  <cp:revision>6</cp:revision>
  <cp:lastPrinted>2013-10-03T00:57:02Z</cp:lastPrinted>
  <dcterms:created xsi:type="dcterms:W3CDTF">2013-10-02T09:09:21Z</dcterms:created>
  <dcterms:modified xsi:type="dcterms:W3CDTF">2026-04-23T00:20:07Z</dcterms:modified>
</cp:coreProperties>
</file>