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</p:sldIdLst>
  <p:sldSz cx="12192000" cy="6858000"/>
  <p:notesSz cx="6807200" cy="9939338"/>
  <p:custDataLst>
    <p:tags r:id="rId3"/>
  </p:custDataLst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Lucida Sans Unicode" panose="020B0602030504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Lucida Sans Unicode" panose="020B0602030504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Lucida Sans Unicode" panose="020B0602030504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Lucida Sans Unicode" panose="020B0602030504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Lucida Sans Unicode" panose="020B0602030504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Lucida Sans Unicode" panose="020B0602030504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Lucida Sans Unicode" panose="020B0602030504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Lucida Sans Unicode" panose="020B0602030504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Lucida Sans Unicode" panose="020B0602030504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83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9">
            <a:extLst>
              <a:ext uri="{FF2B5EF4-FFF2-40B4-BE49-F238E27FC236}">
                <a16:creationId xmlns:a16="http://schemas.microsoft.com/office/drawing/2014/main" id="{7BA33CF7-F79F-CA2A-35D4-B54044F22B29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3" name="正方形/長方形 20">
            <a:extLst>
              <a:ext uri="{FF2B5EF4-FFF2-40B4-BE49-F238E27FC236}">
                <a16:creationId xmlns:a16="http://schemas.microsoft.com/office/drawing/2014/main" id="{3C1387D9-9F98-B048-9134-0778DE1562A9}"/>
              </a:ext>
            </a:extLst>
          </p:cNvPr>
          <p:cNvSpPr>
            <a:spLocks noChangeArrowheads="1"/>
          </p:cNvSpPr>
          <p:nvPr/>
        </p:nvSpPr>
        <p:spPr bwMode="white">
          <a:xfrm>
            <a:off x="11988800" y="3175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4" name="正方形/長方形 23">
            <a:extLst>
              <a:ext uri="{FF2B5EF4-FFF2-40B4-BE49-F238E27FC236}">
                <a16:creationId xmlns:a16="http://schemas.microsoft.com/office/drawing/2014/main" id="{DF899854-62B3-FB7B-8C5E-94D1BA0B829C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5" name="正方形/長方形 24">
            <a:extLst>
              <a:ext uri="{FF2B5EF4-FFF2-40B4-BE49-F238E27FC236}">
                <a16:creationId xmlns:a16="http://schemas.microsoft.com/office/drawing/2014/main" id="{0D5548CA-8D03-95E7-93D6-7C9EA8A3B5B9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2192000" cy="2514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A9E6B85-CBBE-F093-5758-A8D0040920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734" y="6391276"/>
            <a:ext cx="11777133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kumimoji="0" lang="en-US"/>
          </a:p>
        </p:txBody>
      </p:sp>
      <p:sp>
        <p:nvSpPr>
          <p:cNvPr id="7" name="直線コネクタ 6">
            <a:extLst>
              <a:ext uri="{FF2B5EF4-FFF2-40B4-BE49-F238E27FC236}">
                <a16:creationId xmlns:a16="http://schemas.microsoft.com/office/drawing/2014/main" id="{31FCE117-EE99-4131-AD37-F443D5483FC5}"/>
              </a:ext>
            </a:extLst>
          </p:cNvPr>
          <p:cNvSpPr>
            <a:spLocks noChangeShapeType="1"/>
          </p:cNvSpPr>
          <p:nvPr/>
        </p:nvSpPr>
        <p:spPr bwMode="auto">
          <a:xfrm>
            <a:off x="207434" y="2419350"/>
            <a:ext cx="11777133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kumimoji="0" 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1ECCA0E-0719-8B00-EAF6-3C461A00DB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200" y="152400"/>
            <a:ext cx="11777133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kumimoji="0" lang="en-US" dirty="0"/>
          </a:p>
        </p:txBody>
      </p:sp>
      <p:sp>
        <p:nvSpPr>
          <p:cNvPr id="11" name="円/楕円 23">
            <a:extLst>
              <a:ext uri="{FF2B5EF4-FFF2-40B4-BE49-F238E27FC236}">
                <a16:creationId xmlns:a16="http://schemas.microsoft.com/office/drawing/2014/main" id="{D8AA854B-393A-14CF-BA07-DF4239157401}"/>
              </a:ext>
            </a:extLst>
          </p:cNvPr>
          <p:cNvSpPr/>
          <p:nvPr/>
        </p:nvSpPr>
        <p:spPr>
          <a:xfrm>
            <a:off x="5689600" y="211455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/>
          </a:p>
        </p:txBody>
      </p:sp>
      <p:sp>
        <p:nvSpPr>
          <p:cNvPr id="12" name="円/楕円 24">
            <a:extLst>
              <a:ext uri="{FF2B5EF4-FFF2-40B4-BE49-F238E27FC236}">
                <a16:creationId xmlns:a16="http://schemas.microsoft.com/office/drawing/2014/main" id="{5DF6E5AB-13F1-4F3F-02C2-923D9A61DE63}"/>
              </a:ext>
            </a:extLst>
          </p:cNvPr>
          <p:cNvSpPr/>
          <p:nvPr/>
        </p:nvSpPr>
        <p:spPr>
          <a:xfrm>
            <a:off x="5816600" y="2209800"/>
            <a:ext cx="5588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1828800" y="2819400"/>
            <a:ext cx="85344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8" name="タイトル 7"/>
          <p:cNvSpPr>
            <a:spLocks noGrp="1"/>
          </p:cNvSpPr>
          <p:nvPr>
            <p:ph type="ctrTitle"/>
          </p:nvPr>
        </p:nvSpPr>
        <p:spPr>
          <a:xfrm>
            <a:off x="914400" y="381000"/>
            <a:ext cx="103632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13" name="日付プレースホルダー 27">
            <a:extLst>
              <a:ext uri="{FF2B5EF4-FFF2-40B4-BE49-F238E27FC236}">
                <a16:creationId xmlns:a16="http://schemas.microsoft.com/office/drawing/2014/main" id="{A3CF915E-A7B3-CCA4-0FFE-3A3A34218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BE5AC8-D9D9-42E9-B6D9-1F2EB3D4ED80}" type="datetimeFigureOut">
              <a:rPr lang="ja-JP" altLang="en-US"/>
              <a:pPr>
                <a:defRPr/>
              </a:pPr>
              <a:t>2026/4/23</a:t>
            </a:fld>
            <a:endParaRPr lang="ja-JP" altLang="en-US"/>
          </a:p>
        </p:txBody>
      </p:sp>
      <p:sp>
        <p:nvSpPr>
          <p:cNvPr id="14" name="フッター プレースホルダー 16">
            <a:extLst>
              <a:ext uri="{FF2B5EF4-FFF2-40B4-BE49-F238E27FC236}">
                <a16:creationId xmlns:a16="http://schemas.microsoft.com/office/drawing/2014/main" id="{E0D4B07F-D98C-0501-B7C3-E4C087B09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5" name="スライド番号プレースホルダー 28">
            <a:extLst>
              <a:ext uri="{FF2B5EF4-FFF2-40B4-BE49-F238E27FC236}">
                <a16:creationId xmlns:a16="http://schemas.microsoft.com/office/drawing/2014/main" id="{26FF765F-581F-DE4C-4FEE-182798D0D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91200" y="2198689"/>
            <a:ext cx="609600" cy="4413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B1B8588-43BC-4D3E-B074-FF8B5C606B6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426713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8D8BBA3-9B93-123C-F078-3D9B4D4EA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04497-F2C5-4A27-96C7-2E5943E97FCB}" type="datetimeFigureOut">
              <a:rPr lang="ja-JP" altLang="en-US"/>
              <a:pPr>
                <a:defRPr/>
              </a:pPr>
              <a:t>2026/4/23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79E9D24-CC10-5C4C-AAA4-EE5D7E5ED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BE2A1D0-AC8D-FB9B-2C83-88042A34B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6AB0E32-6BE8-4ECB-850D-89DC68A363B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247759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19">
            <a:extLst>
              <a:ext uri="{FF2B5EF4-FFF2-40B4-BE49-F238E27FC236}">
                <a16:creationId xmlns:a16="http://schemas.microsoft.com/office/drawing/2014/main" id="{5F3898C7-2A92-BF0D-8C1D-7DA68156F236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5" name="正方形/長方形 20">
            <a:extLst>
              <a:ext uri="{FF2B5EF4-FFF2-40B4-BE49-F238E27FC236}">
                <a16:creationId xmlns:a16="http://schemas.microsoft.com/office/drawing/2014/main" id="{28D470F8-4D4B-7728-33A6-60EED65B7A00}"/>
              </a:ext>
            </a:extLst>
          </p:cNvPr>
          <p:cNvSpPr>
            <a:spLocks noChangeArrowheads="1"/>
          </p:cNvSpPr>
          <p:nvPr/>
        </p:nvSpPr>
        <p:spPr bwMode="white">
          <a:xfrm>
            <a:off x="9347200" y="0"/>
            <a:ext cx="28448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6" name="正方形/長方形 23">
            <a:extLst>
              <a:ext uri="{FF2B5EF4-FFF2-40B4-BE49-F238E27FC236}">
                <a16:creationId xmlns:a16="http://schemas.microsoft.com/office/drawing/2014/main" id="{DB14E819-4E8B-F7DF-62B6-7C8D024986B0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1"/>
            <a:ext cx="12192000" cy="15557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7" name="正方形/長方形 24">
            <a:extLst>
              <a:ext uri="{FF2B5EF4-FFF2-40B4-BE49-F238E27FC236}">
                <a16:creationId xmlns:a16="http://schemas.microsoft.com/office/drawing/2014/main" id="{F7CE65CB-DF47-2CB2-19A3-3E2EE68A1988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94E6E6D-5065-AC5D-DFD4-78FF7F737F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734" y="6391276"/>
            <a:ext cx="11777133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kumimoji="0" 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AFFA91B-1FB4-6EAF-764D-04EBCFA23C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200" y="155575"/>
            <a:ext cx="11777133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kumimoji="0" lang="en-US" dirty="0"/>
          </a:p>
        </p:txBody>
      </p:sp>
      <p:sp>
        <p:nvSpPr>
          <p:cNvPr id="10" name="直線コネクタ 9">
            <a:extLst>
              <a:ext uri="{FF2B5EF4-FFF2-40B4-BE49-F238E27FC236}">
                <a16:creationId xmlns:a16="http://schemas.microsoft.com/office/drawing/2014/main" id="{EDB812D0-DC51-44FB-D880-984FDAA7C7C6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6402388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kumimoji="0" lang="en-US"/>
          </a:p>
        </p:txBody>
      </p:sp>
      <p:sp>
        <p:nvSpPr>
          <p:cNvPr id="11" name="円/楕円 23">
            <a:extLst>
              <a:ext uri="{FF2B5EF4-FFF2-40B4-BE49-F238E27FC236}">
                <a16:creationId xmlns:a16="http://schemas.microsoft.com/office/drawing/2014/main" id="{47796040-935D-6D5D-6823-5BDE05A38B9D}"/>
              </a:ext>
            </a:extLst>
          </p:cNvPr>
          <p:cNvSpPr/>
          <p:nvPr/>
        </p:nvSpPr>
        <p:spPr>
          <a:xfrm>
            <a:off x="9118600" y="2925763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/>
          </a:p>
        </p:txBody>
      </p:sp>
      <p:sp>
        <p:nvSpPr>
          <p:cNvPr id="12" name="円/楕円 24">
            <a:extLst>
              <a:ext uri="{FF2B5EF4-FFF2-40B4-BE49-F238E27FC236}">
                <a16:creationId xmlns:a16="http://schemas.microsoft.com/office/drawing/2014/main" id="{F05B5758-3437-741A-0FD2-F5E82E013167}"/>
              </a:ext>
            </a:extLst>
          </p:cNvPr>
          <p:cNvSpPr/>
          <p:nvPr/>
        </p:nvSpPr>
        <p:spPr>
          <a:xfrm>
            <a:off x="9245600" y="3021013"/>
            <a:ext cx="560917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06400" y="304800"/>
            <a:ext cx="8737600" cy="5821366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9855200" y="304802"/>
            <a:ext cx="1930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13" name="スライド番号プレースホルダー 5">
            <a:extLst>
              <a:ext uri="{FF2B5EF4-FFF2-40B4-BE49-F238E27FC236}">
                <a16:creationId xmlns:a16="http://schemas.microsoft.com/office/drawing/2014/main" id="{81B7D107-3A12-1F57-1B96-07CBD2EA225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220200" y="3009901"/>
            <a:ext cx="609600" cy="4413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F2BD351-C67A-4EC0-B0AD-19CD37411DA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14" name="日付プレースホルダー 3">
            <a:extLst>
              <a:ext uri="{FF2B5EF4-FFF2-40B4-BE49-F238E27FC236}">
                <a16:creationId xmlns:a16="http://schemas.microsoft.com/office/drawing/2014/main" id="{1C51CFD6-21CB-4542-F6EF-972AB20E6F0E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DDE9BA-4296-43B9-AE76-C072E5425844}" type="datetimeFigureOut">
              <a:rPr lang="ja-JP" altLang="en-US"/>
              <a:pPr>
                <a:defRPr/>
              </a:pPr>
              <a:t>2026/4/23</a:t>
            </a:fld>
            <a:endParaRPr lang="ja-JP" altLang="en-US"/>
          </a:p>
        </p:txBody>
      </p:sp>
      <p:sp>
        <p:nvSpPr>
          <p:cNvPr id="15" name="フッター プレースホルダー 4">
            <a:extLst>
              <a:ext uri="{FF2B5EF4-FFF2-40B4-BE49-F238E27FC236}">
                <a16:creationId xmlns:a16="http://schemas.microsoft.com/office/drawing/2014/main" id="{49766FD2-0280-4BBD-8BB6-1201DECBF87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985145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8" name="コンテンツ プレースホルダー 7"/>
          <p:cNvSpPr>
            <a:spLocks noGrp="1"/>
          </p:cNvSpPr>
          <p:nvPr>
            <p:ph sz="quarter" idx="1"/>
          </p:nvPr>
        </p:nvSpPr>
        <p:spPr>
          <a:xfrm>
            <a:off x="402336" y="1527048"/>
            <a:ext cx="11338560" cy="45720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2466C54D-DE65-BA9E-5026-14AF454E7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A44D49-65CF-4929-AE2D-10B9F463EB61}" type="datetimeFigureOut">
              <a:rPr lang="ja-JP" altLang="en-US"/>
              <a:pPr>
                <a:defRPr/>
              </a:pPr>
              <a:t>2026/4/23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16383AD5-99AE-2047-AAD1-4ED5238DE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CF5270F7-23AC-FF8C-C3E1-1AF477E4E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816600" y="1027114"/>
            <a:ext cx="609600" cy="4413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FF50EBB-DC3E-456C-9CC8-7E2D5709205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412046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19">
            <a:extLst>
              <a:ext uri="{FF2B5EF4-FFF2-40B4-BE49-F238E27FC236}">
                <a16:creationId xmlns:a16="http://schemas.microsoft.com/office/drawing/2014/main" id="{4636B9FA-2DE7-E822-8C8F-71C88A76E51C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5" name="正方形/長方形 20">
            <a:extLst>
              <a:ext uri="{FF2B5EF4-FFF2-40B4-BE49-F238E27FC236}">
                <a16:creationId xmlns:a16="http://schemas.microsoft.com/office/drawing/2014/main" id="{F00DD682-6F00-95B1-D299-153D88CBBC3B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6" name="正方形/長方形 23">
            <a:extLst>
              <a:ext uri="{FF2B5EF4-FFF2-40B4-BE49-F238E27FC236}">
                <a16:creationId xmlns:a16="http://schemas.microsoft.com/office/drawing/2014/main" id="{0D0A4D11-082B-E4B2-AAFF-4A065E3D9F8B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7" name="正方形/長方形 24">
            <a:extLst>
              <a:ext uri="{FF2B5EF4-FFF2-40B4-BE49-F238E27FC236}">
                <a16:creationId xmlns:a16="http://schemas.microsoft.com/office/drawing/2014/main" id="{509789D1-5746-C2B4-7976-04F7FEF77114}"/>
              </a:ext>
            </a:extLst>
          </p:cNvPr>
          <p:cNvSpPr>
            <a:spLocks noChangeArrowheads="1"/>
          </p:cNvSpPr>
          <p:nvPr/>
        </p:nvSpPr>
        <p:spPr bwMode="white">
          <a:xfrm>
            <a:off x="11988800" y="1905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8" name="正方形/長方形 25">
            <a:extLst>
              <a:ext uri="{FF2B5EF4-FFF2-40B4-BE49-F238E27FC236}">
                <a16:creationId xmlns:a16="http://schemas.microsoft.com/office/drawing/2014/main" id="{52399CF3-7752-C78D-9EBA-AC25374AC54F}"/>
              </a:ext>
            </a:extLst>
          </p:cNvPr>
          <p:cNvSpPr>
            <a:spLocks noChangeArrowheads="1"/>
          </p:cNvSpPr>
          <p:nvPr/>
        </p:nvSpPr>
        <p:spPr bwMode="white">
          <a:xfrm>
            <a:off x="203200" y="2286000"/>
            <a:ext cx="11777133" cy="304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9" name="正方形/長方形 26">
            <a:extLst>
              <a:ext uri="{FF2B5EF4-FFF2-40B4-BE49-F238E27FC236}">
                <a16:creationId xmlns:a16="http://schemas.microsoft.com/office/drawing/2014/main" id="{57D0F6B1-0B5D-DD06-58DA-06B539B386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434" y="142875"/>
            <a:ext cx="11777133" cy="21399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C911926-F3FF-D954-2A9B-0C4E3807EF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734" y="6391276"/>
            <a:ext cx="11777133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kumimoji="0" 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FA6703F0-91A8-8685-0C42-6552B72CBD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200" y="152400"/>
            <a:ext cx="11777133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kumimoji="0" lang="en-US" dirty="0"/>
          </a:p>
        </p:txBody>
      </p:sp>
      <p:sp>
        <p:nvSpPr>
          <p:cNvPr id="12" name="直線コネクタ 11">
            <a:extLst>
              <a:ext uri="{FF2B5EF4-FFF2-40B4-BE49-F238E27FC236}">
                <a16:creationId xmlns:a16="http://schemas.microsoft.com/office/drawing/2014/main" id="{1AD57BFB-00AE-7933-576C-4F88A4D77E91}"/>
              </a:ext>
            </a:extLst>
          </p:cNvPr>
          <p:cNvSpPr>
            <a:spLocks noChangeShapeType="1"/>
          </p:cNvSpPr>
          <p:nvPr/>
        </p:nvSpPr>
        <p:spPr bwMode="auto">
          <a:xfrm>
            <a:off x="203200" y="2438400"/>
            <a:ext cx="11777133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kumimoji="0" lang="en-US"/>
          </a:p>
        </p:txBody>
      </p:sp>
      <p:sp>
        <p:nvSpPr>
          <p:cNvPr id="13" name="円/楕円 25">
            <a:extLst>
              <a:ext uri="{FF2B5EF4-FFF2-40B4-BE49-F238E27FC236}">
                <a16:creationId xmlns:a16="http://schemas.microsoft.com/office/drawing/2014/main" id="{89275D55-4536-AC7B-D13A-EBD353E74C81}"/>
              </a:ext>
            </a:extLst>
          </p:cNvPr>
          <p:cNvSpPr/>
          <p:nvPr/>
        </p:nvSpPr>
        <p:spPr>
          <a:xfrm>
            <a:off x="5689600" y="211455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/>
          </a:p>
        </p:txBody>
      </p:sp>
      <p:sp>
        <p:nvSpPr>
          <p:cNvPr id="14" name="円/楕円 26">
            <a:extLst>
              <a:ext uri="{FF2B5EF4-FFF2-40B4-BE49-F238E27FC236}">
                <a16:creationId xmlns:a16="http://schemas.microsoft.com/office/drawing/2014/main" id="{80961B7A-D185-31E2-EE44-22DD8F40D883}"/>
              </a:ext>
            </a:extLst>
          </p:cNvPr>
          <p:cNvSpPr/>
          <p:nvPr/>
        </p:nvSpPr>
        <p:spPr>
          <a:xfrm>
            <a:off x="5816600" y="2209800"/>
            <a:ext cx="5588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824568" y="2743200"/>
            <a:ext cx="8640232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533400"/>
            <a:ext cx="103632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15" name="フッター プレースホルダー 4">
            <a:extLst>
              <a:ext uri="{FF2B5EF4-FFF2-40B4-BE49-F238E27FC236}">
                <a16:creationId xmlns:a16="http://schemas.microsoft.com/office/drawing/2014/main" id="{6087096C-FED9-E810-EABF-BCD3B80B43D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6" name="日付プレースホルダー 3">
            <a:extLst>
              <a:ext uri="{FF2B5EF4-FFF2-40B4-BE49-F238E27FC236}">
                <a16:creationId xmlns:a16="http://schemas.microsoft.com/office/drawing/2014/main" id="{93565DCE-A2A0-BBB0-4928-15D8286F8B78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7E652F-C23B-44D7-96FF-7CA67F99B7E3}" type="datetimeFigureOut">
              <a:rPr lang="ja-JP" altLang="en-US"/>
              <a:pPr>
                <a:defRPr/>
              </a:pPr>
              <a:t>2026/4/23</a:t>
            </a:fld>
            <a:endParaRPr lang="ja-JP" altLang="en-US"/>
          </a:p>
        </p:txBody>
      </p:sp>
      <p:sp>
        <p:nvSpPr>
          <p:cNvPr id="17" name="スライド番号プレースホルダー 5">
            <a:extLst>
              <a:ext uri="{FF2B5EF4-FFF2-40B4-BE49-F238E27FC236}">
                <a16:creationId xmlns:a16="http://schemas.microsoft.com/office/drawing/2014/main" id="{233E70BA-6A03-F354-7086-C60727B9B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91200" y="2198689"/>
            <a:ext cx="609600" cy="4413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8DBF057-BF96-4AB6-80B0-289C2A6D9DB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733941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直線コネクタ 19">
            <a:extLst>
              <a:ext uri="{FF2B5EF4-FFF2-40B4-BE49-F238E27FC236}">
                <a16:creationId xmlns:a16="http://schemas.microsoft.com/office/drawing/2014/main" id="{3C837C51-82D3-6C61-5556-1FF8B8E9738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83301" y="1576388"/>
            <a:ext cx="12700" cy="4818062"/>
          </a:xfrm>
          <a:prstGeom prst="line">
            <a:avLst/>
          </a:prstGeom>
          <a:noFill/>
          <a:ln w="9525" algn="ctr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10" name="コンテンツ プレースホルダー 9"/>
          <p:cNvSpPr>
            <a:spLocks noGrp="1"/>
          </p:cNvSpPr>
          <p:nvPr>
            <p:ph sz="half" idx="1"/>
          </p:nvPr>
        </p:nvSpPr>
        <p:spPr>
          <a:xfrm>
            <a:off x="402336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2" name="コンテンツ プレースホルダー 11"/>
          <p:cNvSpPr>
            <a:spLocks noGrp="1"/>
          </p:cNvSpPr>
          <p:nvPr>
            <p:ph sz="half" idx="2"/>
          </p:nvPr>
        </p:nvSpPr>
        <p:spPr>
          <a:xfrm>
            <a:off x="6400800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日付プレースホルダー 4">
            <a:extLst>
              <a:ext uri="{FF2B5EF4-FFF2-40B4-BE49-F238E27FC236}">
                <a16:creationId xmlns:a16="http://schemas.microsoft.com/office/drawing/2014/main" id="{EA45072F-1BC5-FAFA-5B4B-B536DCBA19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721601" y="6410326"/>
            <a:ext cx="405976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5DDC9F-465C-4C7C-8CE1-1F4EA2C94864}" type="datetimeFigureOut">
              <a:rPr lang="ja-JP" altLang="en-US"/>
              <a:pPr>
                <a:defRPr/>
              </a:pPr>
              <a:t>2026/4/23</a:t>
            </a:fld>
            <a:endParaRPr lang="ja-JP" altLang="en-US"/>
          </a:p>
        </p:txBody>
      </p:sp>
      <p:sp>
        <p:nvSpPr>
          <p:cNvPr id="5" name="フッター プレースホルダー 5">
            <a:extLst>
              <a:ext uri="{FF2B5EF4-FFF2-40B4-BE49-F238E27FC236}">
                <a16:creationId xmlns:a16="http://schemas.microsoft.com/office/drawing/2014/main" id="{0EF8FB4B-71FD-120A-D266-427BB0E26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6">
            <a:extLst>
              <a:ext uri="{FF2B5EF4-FFF2-40B4-BE49-F238E27FC236}">
                <a16:creationId xmlns:a16="http://schemas.microsoft.com/office/drawing/2014/main" id="{8B4E0AF8-EC9B-1B35-80F3-22D072886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C449406-29EF-430B-9B74-6C41A551935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65745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線コネクタ 19">
            <a:extLst>
              <a:ext uri="{FF2B5EF4-FFF2-40B4-BE49-F238E27FC236}">
                <a16:creationId xmlns:a16="http://schemas.microsoft.com/office/drawing/2014/main" id="{3AFE4DB0-44CA-7B07-CB05-E1C7E83EAA4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96000" y="2200276"/>
            <a:ext cx="0" cy="4187825"/>
          </a:xfrm>
          <a:prstGeom prst="line">
            <a:avLst/>
          </a:prstGeom>
          <a:noFill/>
          <a:ln w="9525" algn="ctr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" name="正方形/長方形 20">
            <a:extLst>
              <a:ext uri="{FF2B5EF4-FFF2-40B4-BE49-F238E27FC236}">
                <a16:creationId xmlns:a16="http://schemas.microsoft.com/office/drawing/2014/main" id="{D6E0435A-A218-CA95-DCC1-C6D612876490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2192000" cy="1447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6" name="正方形/長方形 23">
            <a:extLst>
              <a:ext uri="{FF2B5EF4-FFF2-40B4-BE49-F238E27FC236}">
                <a16:creationId xmlns:a16="http://schemas.microsoft.com/office/drawing/2014/main" id="{7CA206B5-23E5-9225-6C53-67EBDAE10BEA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7" name="正方形/長方形 24">
            <a:extLst>
              <a:ext uri="{FF2B5EF4-FFF2-40B4-BE49-F238E27FC236}">
                <a16:creationId xmlns:a16="http://schemas.microsoft.com/office/drawing/2014/main" id="{F3A15395-F824-3934-A775-4099024434A1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8" name="正方形/長方形 25">
            <a:extLst>
              <a:ext uri="{FF2B5EF4-FFF2-40B4-BE49-F238E27FC236}">
                <a16:creationId xmlns:a16="http://schemas.microsoft.com/office/drawing/2014/main" id="{E95A393B-110B-528C-8B59-FBCC1ECFEE68}"/>
              </a:ext>
            </a:extLst>
          </p:cNvPr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06D14CF-B07B-C087-0174-2CEED562485E}"/>
              </a:ext>
            </a:extLst>
          </p:cNvPr>
          <p:cNvSpPr/>
          <p:nvPr/>
        </p:nvSpPr>
        <p:spPr>
          <a:xfrm>
            <a:off x="203200" y="1371600"/>
            <a:ext cx="11777133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C2FDECD-6EAB-0A26-B4BB-B711C16A32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734" y="6391275"/>
            <a:ext cx="11777133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kumimoji="0" lang="en-US"/>
          </a:p>
        </p:txBody>
      </p:sp>
      <p:sp>
        <p:nvSpPr>
          <p:cNvPr id="11" name="直線コネクタ 10">
            <a:extLst>
              <a:ext uri="{FF2B5EF4-FFF2-40B4-BE49-F238E27FC236}">
                <a16:creationId xmlns:a16="http://schemas.microsoft.com/office/drawing/2014/main" id="{3F0BCC04-32EE-7C1E-3DB9-C22411E3A774}"/>
              </a:ext>
            </a:extLst>
          </p:cNvPr>
          <p:cNvSpPr>
            <a:spLocks noChangeShapeType="1"/>
          </p:cNvSpPr>
          <p:nvPr/>
        </p:nvSpPr>
        <p:spPr bwMode="auto">
          <a:xfrm>
            <a:off x="203200" y="1279525"/>
            <a:ext cx="11777133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kumimoji="0" 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388DAAF7-F632-505B-801F-C698ADECCC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200" y="155575"/>
            <a:ext cx="11777133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kumimoji="0" lang="en-US" dirty="0"/>
          </a:p>
        </p:txBody>
      </p:sp>
      <p:sp>
        <p:nvSpPr>
          <p:cNvPr id="13" name="円/楕円 25">
            <a:extLst>
              <a:ext uri="{FF2B5EF4-FFF2-40B4-BE49-F238E27FC236}">
                <a16:creationId xmlns:a16="http://schemas.microsoft.com/office/drawing/2014/main" id="{8657F3AB-3450-C805-B898-C97142AAC654}"/>
              </a:ext>
            </a:extLst>
          </p:cNvPr>
          <p:cNvSpPr/>
          <p:nvPr/>
        </p:nvSpPr>
        <p:spPr>
          <a:xfrm>
            <a:off x="5689600" y="955675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/>
          </a:p>
        </p:txBody>
      </p:sp>
      <p:sp>
        <p:nvSpPr>
          <p:cNvPr id="14" name="円/楕円 26">
            <a:extLst>
              <a:ext uri="{FF2B5EF4-FFF2-40B4-BE49-F238E27FC236}">
                <a16:creationId xmlns:a16="http://schemas.microsoft.com/office/drawing/2014/main" id="{6F0677E8-0341-F6A4-8EF6-ED70BCF0CACD}"/>
              </a:ext>
            </a:extLst>
          </p:cNvPr>
          <p:cNvSpPr/>
          <p:nvPr/>
        </p:nvSpPr>
        <p:spPr>
          <a:xfrm>
            <a:off x="5816600" y="1050925"/>
            <a:ext cx="5588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02336" y="1524000"/>
            <a:ext cx="5386917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3"/>
          </p:nvPr>
        </p:nvSpPr>
        <p:spPr>
          <a:xfrm>
            <a:off x="6388441" y="1524000"/>
            <a:ext cx="5389033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4" name="コンテンツ プレースホルダー 23"/>
          <p:cNvSpPr>
            <a:spLocks noGrp="1"/>
          </p:cNvSpPr>
          <p:nvPr>
            <p:ph sz="quarter" idx="2"/>
          </p:nvPr>
        </p:nvSpPr>
        <p:spPr>
          <a:xfrm>
            <a:off x="402336" y="2471383"/>
            <a:ext cx="5388864" cy="38184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26" name="コンテンツ プレースホルダー 25"/>
          <p:cNvSpPr>
            <a:spLocks noGrp="1"/>
          </p:cNvSpPr>
          <p:nvPr>
            <p:ph sz="quarter" idx="4"/>
          </p:nvPr>
        </p:nvSpPr>
        <p:spPr>
          <a:xfrm>
            <a:off x="6400800" y="2471383"/>
            <a:ext cx="5384800" cy="382219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23" name="タイトル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15" name="日付プレースホルダー 6">
            <a:extLst>
              <a:ext uri="{FF2B5EF4-FFF2-40B4-BE49-F238E27FC236}">
                <a16:creationId xmlns:a16="http://schemas.microsoft.com/office/drawing/2014/main" id="{97C851D6-10F5-323D-A0ED-C08C7F6A6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27E65-736B-4508-B2D4-ED92F8D858CA}" type="datetimeFigureOut">
              <a:rPr lang="ja-JP" altLang="en-US"/>
              <a:pPr>
                <a:defRPr/>
              </a:pPr>
              <a:t>2026/4/23</a:t>
            </a:fld>
            <a:endParaRPr lang="ja-JP" altLang="en-US"/>
          </a:p>
        </p:txBody>
      </p:sp>
      <p:sp>
        <p:nvSpPr>
          <p:cNvPr id="16" name="フッター プレースホルダー 7">
            <a:extLst>
              <a:ext uri="{FF2B5EF4-FFF2-40B4-BE49-F238E27FC236}">
                <a16:creationId xmlns:a16="http://schemas.microsoft.com/office/drawing/2014/main" id="{B4D46F25-F12A-04A0-A338-3291E7A05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6400" y="6410326"/>
            <a:ext cx="4775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7" name="スライド番号プレースホルダー 8">
            <a:extLst>
              <a:ext uri="{FF2B5EF4-FFF2-40B4-BE49-F238E27FC236}">
                <a16:creationId xmlns:a16="http://schemas.microsoft.com/office/drawing/2014/main" id="{DC1C7666-3AF1-F728-41DF-BD8330F3A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91200" y="1042989"/>
            <a:ext cx="609600" cy="4413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E4A94D4-A462-4F05-86EC-91D51D70C03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417675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B9AE70A-78F2-CF98-3BBF-D7CC1E9F9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312C99-B148-42FA-96BA-BF4CA0AFDCB4}" type="datetimeFigureOut">
              <a:rPr lang="ja-JP" altLang="en-US"/>
              <a:pPr>
                <a:defRPr/>
              </a:pPr>
              <a:t>2026/4/23</a:t>
            </a:fld>
            <a:endParaRPr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932FAC2-0E3A-DAB2-105F-385649453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19DB73C-5349-8E3E-562F-E99875EC6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91200" y="1036639"/>
            <a:ext cx="609600" cy="4413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312CFB6-9D62-4DA3-87A6-BA4A66D3B76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84471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9">
            <a:extLst>
              <a:ext uri="{FF2B5EF4-FFF2-40B4-BE49-F238E27FC236}">
                <a16:creationId xmlns:a16="http://schemas.microsoft.com/office/drawing/2014/main" id="{34CF9BB7-E183-38E3-F5B5-46EAB56CCC70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3" name="正方形/長方形 20">
            <a:extLst>
              <a:ext uri="{FF2B5EF4-FFF2-40B4-BE49-F238E27FC236}">
                <a16:creationId xmlns:a16="http://schemas.microsoft.com/office/drawing/2014/main" id="{CE5B2743-57AB-7EFF-B6AD-5F1F12B21441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1"/>
            <a:ext cx="12192000" cy="15557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4" name="正方形/長方形 23">
            <a:extLst>
              <a:ext uri="{FF2B5EF4-FFF2-40B4-BE49-F238E27FC236}">
                <a16:creationId xmlns:a16="http://schemas.microsoft.com/office/drawing/2014/main" id="{8C5B1E1F-5324-DF3A-0D66-EC7169F243D8}"/>
              </a:ext>
            </a:extLst>
          </p:cNvPr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5" name="正方形/長方形 24">
            <a:extLst>
              <a:ext uri="{FF2B5EF4-FFF2-40B4-BE49-F238E27FC236}">
                <a16:creationId xmlns:a16="http://schemas.microsoft.com/office/drawing/2014/main" id="{BF515041-0052-87CC-33D6-7970118BDF54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B63751D-A9CB-D53A-4223-8ACCF8BAC0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734" y="6391276"/>
            <a:ext cx="11777133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kumimoji="0" 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12974F61-AC72-AD0D-9662-66C3CD9D9F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200" y="158750"/>
            <a:ext cx="11777133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kumimoji="0" lang="en-US" dirty="0"/>
          </a:p>
        </p:txBody>
      </p:sp>
      <p:sp>
        <p:nvSpPr>
          <p:cNvPr id="8" name="日付プレースホルダー 1">
            <a:extLst>
              <a:ext uri="{FF2B5EF4-FFF2-40B4-BE49-F238E27FC236}">
                <a16:creationId xmlns:a16="http://schemas.microsoft.com/office/drawing/2014/main" id="{0A57DB85-1FE9-D69C-2581-51A1F7734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33FCBB-1649-4480-993E-FCCFE86E56E3}" type="datetimeFigureOut">
              <a:rPr lang="ja-JP" altLang="en-US"/>
              <a:pPr>
                <a:defRPr/>
              </a:pPr>
              <a:t>2026/4/23</a:t>
            </a:fld>
            <a:endParaRPr lang="ja-JP" altLang="en-US"/>
          </a:p>
        </p:txBody>
      </p:sp>
      <p:sp>
        <p:nvSpPr>
          <p:cNvPr id="9" name="フッター プレースホルダー 2">
            <a:extLst>
              <a:ext uri="{FF2B5EF4-FFF2-40B4-BE49-F238E27FC236}">
                <a16:creationId xmlns:a16="http://schemas.microsoft.com/office/drawing/2014/main" id="{BEC62283-C3CD-CBAB-F77C-7D50BD4B9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0" name="スライド番号プレースホルダー 3">
            <a:extLst>
              <a:ext uri="{FF2B5EF4-FFF2-40B4-BE49-F238E27FC236}">
                <a16:creationId xmlns:a16="http://schemas.microsoft.com/office/drawing/2014/main" id="{65841C6E-92F0-5BFB-92CF-236754648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689600" y="6324601"/>
            <a:ext cx="812800" cy="441325"/>
          </a:xfrm>
        </p:spPr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25E15848-B3AF-48AA-910A-B32A31A9AE6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40619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51A104C-F7AF-2FB6-3FBF-0928AC73CB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200" y="152400"/>
            <a:ext cx="11777133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kumimoji="0" lang="en-US"/>
          </a:p>
        </p:txBody>
      </p:sp>
      <p:sp>
        <p:nvSpPr>
          <p:cNvPr id="5" name="正方形/長方形 20">
            <a:extLst>
              <a:ext uri="{FF2B5EF4-FFF2-40B4-BE49-F238E27FC236}">
                <a16:creationId xmlns:a16="http://schemas.microsoft.com/office/drawing/2014/main" id="{D2CA7261-DB4A-D144-E3EF-5B7017F4CF6F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6" name="正方形/長方形 23">
            <a:extLst>
              <a:ext uri="{FF2B5EF4-FFF2-40B4-BE49-F238E27FC236}">
                <a16:creationId xmlns:a16="http://schemas.microsoft.com/office/drawing/2014/main" id="{3F9B7198-84A9-98E9-AF67-8EC2904E82BA}"/>
              </a:ext>
            </a:extLst>
          </p:cNvPr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7" name="正方形/長方形 24">
            <a:extLst>
              <a:ext uri="{FF2B5EF4-FFF2-40B4-BE49-F238E27FC236}">
                <a16:creationId xmlns:a16="http://schemas.microsoft.com/office/drawing/2014/main" id="{CCDCB993-DDFE-DC92-E32F-A881FD6A5B57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1"/>
            <a:ext cx="12192000" cy="11906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8" name="正方形/長方形 25">
            <a:extLst>
              <a:ext uri="{FF2B5EF4-FFF2-40B4-BE49-F238E27FC236}">
                <a16:creationId xmlns:a16="http://schemas.microsoft.com/office/drawing/2014/main" id="{86DACF6D-B2DF-A864-F708-82131E7CE973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634E6A7-FE82-7A73-9C67-EC3E5B1F4BA7}"/>
              </a:ext>
            </a:extLst>
          </p:cNvPr>
          <p:cNvSpPr/>
          <p:nvPr/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7B495D7-83BE-8393-F989-BA68E37675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200" y="152400"/>
            <a:ext cx="11777133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kumimoji="0" lang="en-US" dirty="0"/>
          </a:p>
        </p:txBody>
      </p:sp>
      <p:sp>
        <p:nvSpPr>
          <p:cNvPr id="11" name="直線コネクタ 10">
            <a:extLst>
              <a:ext uri="{FF2B5EF4-FFF2-40B4-BE49-F238E27FC236}">
                <a16:creationId xmlns:a16="http://schemas.microsoft.com/office/drawing/2014/main" id="{E3F26718-F6C8-63F4-14E6-E3D2FD63C335}"/>
              </a:ext>
            </a:extLst>
          </p:cNvPr>
          <p:cNvSpPr>
            <a:spLocks noChangeShapeType="1"/>
          </p:cNvSpPr>
          <p:nvPr/>
        </p:nvSpPr>
        <p:spPr bwMode="auto">
          <a:xfrm>
            <a:off x="203200" y="533400"/>
            <a:ext cx="11777133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kumimoji="0" lang="en-US"/>
          </a:p>
        </p:txBody>
      </p:sp>
      <p:sp>
        <p:nvSpPr>
          <p:cNvPr id="12" name="円/楕円 24">
            <a:extLst>
              <a:ext uri="{FF2B5EF4-FFF2-40B4-BE49-F238E27FC236}">
                <a16:creationId xmlns:a16="http://schemas.microsoft.com/office/drawing/2014/main" id="{1773AFDD-2F1D-3A98-1147-1BF652549760}"/>
              </a:ext>
            </a:extLst>
          </p:cNvPr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/>
          </a:p>
        </p:txBody>
      </p:sp>
      <p:sp>
        <p:nvSpPr>
          <p:cNvPr id="13" name="円/楕円 25">
            <a:extLst>
              <a:ext uri="{FF2B5EF4-FFF2-40B4-BE49-F238E27FC236}">
                <a16:creationId xmlns:a16="http://schemas.microsoft.com/office/drawing/2014/main" id="{82D3784B-57F3-6987-673E-105A26A194BD}"/>
              </a:ext>
            </a:extLst>
          </p:cNvPr>
          <p:cNvSpPr/>
          <p:nvPr/>
        </p:nvSpPr>
        <p:spPr>
          <a:xfrm>
            <a:off x="1854200" y="323850"/>
            <a:ext cx="5588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44623DE3-9676-4A72-FB9F-62D0F1B28A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967" y="6388101"/>
            <a:ext cx="11777133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kumimoji="0" 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08000" y="914400"/>
            <a:ext cx="31496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2"/>
          </p:nvPr>
        </p:nvSpPr>
        <p:spPr>
          <a:xfrm>
            <a:off x="508000" y="1981201"/>
            <a:ext cx="31496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0" name="コンテンツ プレースホルダー 19"/>
          <p:cNvSpPr>
            <a:spLocks noGrp="1"/>
          </p:cNvSpPr>
          <p:nvPr>
            <p:ph sz="quarter" idx="1"/>
          </p:nvPr>
        </p:nvSpPr>
        <p:spPr>
          <a:xfrm>
            <a:off x="4165600" y="685800"/>
            <a:ext cx="7518400" cy="54102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5" name="スライド番号プレースホルダー 6">
            <a:extLst>
              <a:ext uri="{FF2B5EF4-FFF2-40B4-BE49-F238E27FC236}">
                <a16:creationId xmlns:a16="http://schemas.microsoft.com/office/drawing/2014/main" id="{1223D98D-922F-F24C-026A-E42182B9CAE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828800" y="312739"/>
            <a:ext cx="609600" cy="4413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2316179-A423-4FCF-AE73-17BCD6BD484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16" name="日付プレースホルダー 4">
            <a:extLst>
              <a:ext uri="{FF2B5EF4-FFF2-40B4-BE49-F238E27FC236}">
                <a16:creationId xmlns:a16="http://schemas.microsoft.com/office/drawing/2014/main" id="{DF619711-2627-A337-DF99-C45C77C8664A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84CCA-E06F-42BA-A2F2-1A76D26E3F9A}" type="datetimeFigureOut">
              <a:rPr lang="ja-JP" altLang="en-US"/>
              <a:pPr>
                <a:defRPr/>
              </a:pPr>
              <a:t>2026/4/23</a:t>
            </a:fld>
            <a:endParaRPr lang="ja-JP" altLang="en-US"/>
          </a:p>
        </p:txBody>
      </p:sp>
      <p:sp>
        <p:nvSpPr>
          <p:cNvPr id="17" name="フッター プレースホルダー 5">
            <a:extLst>
              <a:ext uri="{FF2B5EF4-FFF2-40B4-BE49-F238E27FC236}">
                <a16:creationId xmlns:a16="http://schemas.microsoft.com/office/drawing/2014/main" id="{31736315-9A44-ABF3-B141-8706601E386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402168" y="6410326"/>
            <a:ext cx="4510617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387021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直線コネクタ 4">
            <a:extLst>
              <a:ext uri="{FF2B5EF4-FFF2-40B4-BE49-F238E27FC236}">
                <a16:creationId xmlns:a16="http://schemas.microsoft.com/office/drawing/2014/main" id="{23A83621-3A58-FC79-BCC7-EB9E9C021EB9}"/>
              </a:ext>
            </a:extLst>
          </p:cNvPr>
          <p:cNvSpPr>
            <a:spLocks noChangeShapeType="1"/>
          </p:cNvSpPr>
          <p:nvPr/>
        </p:nvSpPr>
        <p:spPr bwMode="auto">
          <a:xfrm>
            <a:off x="203200" y="533400"/>
            <a:ext cx="11777133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kumimoji="0" lang="en-US"/>
          </a:p>
        </p:txBody>
      </p:sp>
      <p:sp>
        <p:nvSpPr>
          <p:cNvPr id="6" name="正方形/長方形 20">
            <a:extLst>
              <a:ext uri="{FF2B5EF4-FFF2-40B4-BE49-F238E27FC236}">
                <a16:creationId xmlns:a16="http://schemas.microsoft.com/office/drawing/2014/main" id="{5B42E177-0009-241C-749B-319E8D792AA5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7" name="正方形/長方形 23">
            <a:extLst>
              <a:ext uri="{FF2B5EF4-FFF2-40B4-BE49-F238E27FC236}">
                <a16:creationId xmlns:a16="http://schemas.microsoft.com/office/drawing/2014/main" id="{CFC1EC06-F1EE-A974-6979-57B4B4AD1B67}"/>
              </a:ext>
            </a:extLst>
          </p:cNvPr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8" name="正方形/長方形 24">
            <a:extLst>
              <a:ext uri="{FF2B5EF4-FFF2-40B4-BE49-F238E27FC236}">
                <a16:creationId xmlns:a16="http://schemas.microsoft.com/office/drawing/2014/main" id="{3E91E4F8-6B6A-A2EE-D02B-9229ECD70CBC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9" name="正方形/長方形 25">
            <a:extLst>
              <a:ext uri="{FF2B5EF4-FFF2-40B4-BE49-F238E27FC236}">
                <a16:creationId xmlns:a16="http://schemas.microsoft.com/office/drawing/2014/main" id="{E4F8B7D6-503F-5C1F-FCD2-F4D04D64A7E9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FFE5F4D-D906-93E8-786E-AB405B867C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200" y="152401"/>
            <a:ext cx="11777133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kumimoji="0" 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F190B34-1596-61F2-879B-F1CA2666741E}"/>
              </a:ext>
            </a:extLst>
          </p:cNvPr>
          <p:cNvSpPr/>
          <p:nvPr/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12D1EA1E-82E8-37F5-0DC1-B6EFDBDB8E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200" y="155575"/>
            <a:ext cx="11777133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kumimoji="0" lang="en-US" dirty="0"/>
          </a:p>
        </p:txBody>
      </p:sp>
      <p:sp>
        <p:nvSpPr>
          <p:cNvPr id="13" name="円/楕円 24">
            <a:extLst>
              <a:ext uri="{FF2B5EF4-FFF2-40B4-BE49-F238E27FC236}">
                <a16:creationId xmlns:a16="http://schemas.microsoft.com/office/drawing/2014/main" id="{0BA1A0CA-354A-1A7F-F3D8-0CDD60CC5A44}"/>
              </a:ext>
            </a:extLst>
          </p:cNvPr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/>
          </a:p>
        </p:txBody>
      </p:sp>
      <p:sp>
        <p:nvSpPr>
          <p:cNvPr id="14" name="円/楕円 25">
            <a:extLst>
              <a:ext uri="{FF2B5EF4-FFF2-40B4-BE49-F238E27FC236}">
                <a16:creationId xmlns:a16="http://schemas.microsoft.com/office/drawing/2014/main" id="{1255F75F-A3AC-FFD8-CB8B-A92C2CC23279}"/>
              </a:ext>
            </a:extLst>
          </p:cNvPr>
          <p:cNvSpPr/>
          <p:nvPr/>
        </p:nvSpPr>
        <p:spPr>
          <a:xfrm>
            <a:off x="1854200" y="323850"/>
            <a:ext cx="5588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20C2D57C-7F77-59A1-3A64-7E8D060898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967" y="6388101"/>
            <a:ext cx="11777133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kumimoji="0" 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000500" y="5029200"/>
            <a:ext cx="78232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000500" y="609600"/>
            <a:ext cx="78232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ja-JP" altLang="en-US" noProof="0"/>
              <a:t>アイコンをクリックして図を追加</a:t>
            </a:r>
            <a:endParaRPr 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08000" y="990600"/>
            <a:ext cx="32512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6" name="スライド番号プレースホルダー 6">
            <a:extLst>
              <a:ext uri="{FF2B5EF4-FFF2-40B4-BE49-F238E27FC236}">
                <a16:creationId xmlns:a16="http://schemas.microsoft.com/office/drawing/2014/main" id="{675E3027-D562-D519-1D22-6B2107CF09E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828800" y="312739"/>
            <a:ext cx="609600" cy="4413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6704825-6734-42E4-A251-EAAFD8D9F26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17" name="日付プレースホルダー 4">
            <a:extLst>
              <a:ext uri="{FF2B5EF4-FFF2-40B4-BE49-F238E27FC236}">
                <a16:creationId xmlns:a16="http://schemas.microsoft.com/office/drawing/2014/main" id="{CF5674DB-68D0-4306-9D31-9206E1FEEF42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7717367" y="6405564"/>
            <a:ext cx="405976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5E4509-BC4E-41C4-8F6B-7AE1F6C3E10D}" type="datetimeFigureOut">
              <a:rPr lang="ja-JP" altLang="en-US"/>
              <a:pPr>
                <a:defRPr/>
              </a:pPr>
              <a:t>2026/4/23</a:t>
            </a:fld>
            <a:endParaRPr lang="ja-JP" altLang="en-US"/>
          </a:p>
        </p:txBody>
      </p:sp>
      <p:sp>
        <p:nvSpPr>
          <p:cNvPr id="18" name="フッター プレースホルダー 5">
            <a:extLst>
              <a:ext uri="{FF2B5EF4-FFF2-40B4-BE49-F238E27FC236}">
                <a16:creationId xmlns:a16="http://schemas.microsoft.com/office/drawing/2014/main" id="{66B7393A-1DDC-2481-C63E-948CC3D1CD5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402168" y="6410326"/>
            <a:ext cx="477943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67837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正方形/長方形 16">
            <a:extLst>
              <a:ext uri="{FF2B5EF4-FFF2-40B4-BE49-F238E27FC236}">
                <a16:creationId xmlns:a16="http://schemas.microsoft.com/office/drawing/2014/main" id="{35CA1B20-FA4F-E8FC-C8EB-96844BD2523B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1027" name="正方形/長方形 15">
            <a:extLst>
              <a:ext uri="{FF2B5EF4-FFF2-40B4-BE49-F238E27FC236}">
                <a16:creationId xmlns:a16="http://schemas.microsoft.com/office/drawing/2014/main" id="{D814042D-1E13-544F-DB8E-1751036F34B8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1"/>
            <a:ext cx="12192000" cy="139382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1028" name="正方形/長方形 17">
            <a:extLst>
              <a:ext uri="{FF2B5EF4-FFF2-40B4-BE49-F238E27FC236}">
                <a16:creationId xmlns:a16="http://schemas.microsoft.com/office/drawing/2014/main" id="{FCEF12E9-860E-9F31-2AC9-0552913EF96A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1029" name="正方形/長方形 18">
            <a:extLst>
              <a:ext uri="{FF2B5EF4-FFF2-40B4-BE49-F238E27FC236}">
                <a16:creationId xmlns:a16="http://schemas.microsoft.com/office/drawing/2014/main" id="{0181C25D-A491-6F37-6959-9B877DDF0202}"/>
              </a:ext>
            </a:extLst>
          </p:cNvPr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A04DFAAF-D3A4-06D4-7B1D-932F27FE78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967" y="6388101"/>
            <a:ext cx="11777133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kumimoji="0" lang="en-US"/>
          </a:p>
        </p:txBody>
      </p:sp>
      <p:sp>
        <p:nvSpPr>
          <p:cNvPr id="14" name="日付プレースホルダー 13">
            <a:extLst>
              <a:ext uri="{FF2B5EF4-FFF2-40B4-BE49-F238E27FC236}">
                <a16:creationId xmlns:a16="http://schemas.microsoft.com/office/drawing/2014/main" id="{D7FE057D-8A68-252A-9A46-6713704A37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721601" y="6405564"/>
            <a:ext cx="4059767" cy="3651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DDB38DD4-3879-4002-90B5-7F6BB2BFD039}" type="datetimeFigureOut">
              <a:rPr lang="ja-JP" altLang="en-US"/>
              <a:pPr>
                <a:defRPr/>
              </a:pPr>
              <a:t>2026/4/23</a:t>
            </a:fld>
            <a:endParaRPr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20F4C53-8E48-0D44-5E8E-D3CF0866EF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6400" y="6410326"/>
            <a:ext cx="4775200" cy="366713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0AEEBD48-4DD8-E393-15FB-B5FF062011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200" y="155575"/>
            <a:ext cx="11777133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kumimoji="0" lang="en-US" dirty="0"/>
          </a:p>
        </p:txBody>
      </p:sp>
      <p:sp>
        <p:nvSpPr>
          <p:cNvPr id="10" name="直線コネクタ 9">
            <a:extLst>
              <a:ext uri="{FF2B5EF4-FFF2-40B4-BE49-F238E27FC236}">
                <a16:creationId xmlns:a16="http://schemas.microsoft.com/office/drawing/2014/main" id="{3B452C60-D843-8D39-17FE-076949E65289}"/>
              </a:ext>
            </a:extLst>
          </p:cNvPr>
          <p:cNvSpPr>
            <a:spLocks noChangeShapeType="1"/>
          </p:cNvSpPr>
          <p:nvPr/>
        </p:nvSpPr>
        <p:spPr bwMode="auto">
          <a:xfrm>
            <a:off x="203200" y="1276350"/>
            <a:ext cx="11777133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kumimoji="0" lang="en-US"/>
          </a:p>
        </p:txBody>
      </p:sp>
      <p:sp>
        <p:nvSpPr>
          <p:cNvPr id="12" name="円/楕円 11">
            <a:extLst>
              <a:ext uri="{FF2B5EF4-FFF2-40B4-BE49-F238E27FC236}">
                <a16:creationId xmlns:a16="http://schemas.microsoft.com/office/drawing/2014/main" id="{132C6C4F-EC07-3697-717C-DF3CED27D358}"/>
              </a:ext>
            </a:extLst>
          </p:cNvPr>
          <p:cNvSpPr/>
          <p:nvPr/>
        </p:nvSpPr>
        <p:spPr>
          <a:xfrm>
            <a:off x="5689600" y="955675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/>
          </a:p>
        </p:txBody>
      </p:sp>
      <p:sp>
        <p:nvSpPr>
          <p:cNvPr id="15" name="円/楕円 14">
            <a:extLst>
              <a:ext uri="{FF2B5EF4-FFF2-40B4-BE49-F238E27FC236}">
                <a16:creationId xmlns:a16="http://schemas.microsoft.com/office/drawing/2014/main" id="{14F64BE6-358C-DEEB-685F-3EE6FBB2E51F}"/>
              </a:ext>
            </a:extLst>
          </p:cNvPr>
          <p:cNvSpPr/>
          <p:nvPr/>
        </p:nvSpPr>
        <p:spPr>
          <a:xfrm>
            <a:off x="5816600" y="1050925"/>
            <a:ext cx="5588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/>
          </a:p>
        </p:txBody>
      </p:sp>
      <p:sp>
        <p:nvSpPr>
          <p:cNvPr id="23" name="スライド番号プレースホルダー 22">
            <a:extLst>
              <a:ext uri="{FF2B5EF4-FFF2-40B4-BE49-F238E27FC236}">
                <a16:creationId xmlns:a16="http://schemas.microsoft.com/office/drawing/2014/main" id="{0D183C68-8CD5-9251-53D2-945A9838D5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791200" y="1039814"/>
            <a:ext cx="6096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 algn="ctr" eaLnBrk="1" hangingPunct="1">
              <a:defRPr kumimoji="0" sz="1600" smtClean="0">
                <a:solidFill>
                  <a:srgbClr val="7B9899"/>
                </a:solidFill>
              </a:defRPr>
            </a:lvl1pPr>
          </a:lstStyle>
          <a:p>
            <a:pPr>
              <a:defRPr/>
            </a:pPr>
            <a:fld id="{E6CDA1A0-D312-40E5-B8B3-331A5B4F94A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1038" name="タイトル プレースホルダー 21">
            <a:extLst>
              <a:ext uri="{FF2B5EF4-FFF2-40B4-BE49-F238E27FC236}">
                <a16:creationId xmlns:a16="http://schemas.microsoft.com/office/drawing/2014/main" id="{484429C8-FCB3-2526-DB1B-E552CFF6B6E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02167" y="228601"/>
            <a:ext cx="113792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  <a:endParaRPr lang="en-US" altLang="ja-JP"/>
          </a:p>
        </p:txBody>
      </p:sp>
      <p:sp>
        <p:nvSpPr>
          <p:cNvPr id="1039" name="テキスト プレースホルダー 12">
            <a:extLst>
              <a:ext uri="{FF2B5EF4-FFF2-40B4-BE49-F238E27FC236}">
                <a16:creationId xmlns:a16="http://schemas.microsoft.com/office/drawing/2014/main" id="{A305DDF2-C7EF-D9A4-D252-B0BA7F4963A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02167" y="1524000"/>
            <a:ext cx="11379200" cy="459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9" r:id="rId1"/>
    <p:sldLayoutId id="2147483870" r:id="rId2"/>
    <p:sldLayoutId id="2147483871" r:id="rId3"/>
    <p:sldLayoutId id="2147483872" r:id="rId4"/>
    <p:sldLayoutId id="2147483873" r:id="rId5"/>
    <p:sldLayoutId id="2147483874" r:id="rId6"/>
    <p:sldLayoutId id="2147483875" r:id="rId7"/>
    <p:sldLayoutId id="2147483876" r:id="rId8"/>
    <p:sldLayoutId id="2147483877" r:id="rId9"/>
    <p:sldLayoutId id="2147483878" r:id="rId10"/>
    <p:sldLayoutId id="214748387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300" kern="1200">
          <a:solidFill>
            <a:srgbClr val="7B98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rgbClr val="7B9899"/>
          </a:solidFill>
          <a:latin typeface="Georgia" pitchFamily="18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rgbClr val="7B9899"/>
          </a:solidFill>
          <a:latin typeface="Georgia" pitchFamily="18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rgbClr val="7B9899"/>
          </a:solidFill>
          <a:latin typeface="Georgia" pitchFamily="18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rgbClr val="7B9899"/>
          </a:solidFill>
          <a:latin typeface="Georgia" pitchFamily="18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3300">
          <a:solidFill>
            <a:srgbClr val="7B9899"/>
          </a:solidFill>
          <a:latin typeface="Georgia" pitchFamily="18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3300">
          <a:solidFill>
            <a:srgbClr val="7B9899"/>
          </a:solidFill>
          <a:latin typeface="Georgia" pitchFamily="18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3300">
          <a:solidFill>
            <a:srgbClr val="7B9899"/>
          </a:solidFill>
          <a:latin typeface="Georgia" pitchFamily="18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3300">
          <a:solidFill>
            <a:srgbClr val="7B9899"/>
          </a:solidFill>
          <a:latin typeface="Georgia" pitchFamily="18" charset="0"/>
          <a:ea typeface="ＭＳ Ｐゴシック" pitchFamily="50" charset="-128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"/>
        <a:defRPr kumimoji="1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anose="05020102010507070707" pitchFamily="18" charset="2"/>
        <a:buChar char="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anose="05000000000000000000" pitchFamily="2" charset="2"/>
        <a:buChar char=""/>
        <a:defRPr kumimoji="1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1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1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サブタイトル 2">
            <a:extLst>
              <a:ext uri="{FF2B5EF4-FFF2-40B4-BE49-F238E27FC236}">
                <a16:creationId xmlns:a16="http://schemas.microsoft.com/office/drawing/2014/main" id="{62FDF902-C441-3000-40AC-21D6AD5E22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74825" y="3141663"/>
            <a:ext cx="8642350" cy="2519362"/>
          </a:xfrm>
        </p:spPr>
        <p:txBody>
          <a:bodyPr>
            <a:normAutofit/>
          </a:bodyPr>
          <a:lstStyle/>
          <a:p>
            <a:pPr algn="l" eaLnBrk="1" hangingPunct="1">
              <a:defRPr/>
            </a:pPr>
            <a:r>
              <a:rPr lang="ja-JP" altLang="en-US" sz="4400" dirty="0"/>
              <a:t>演題発表に関連し、開示すべき利益相反関係にある企業などはありません。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endParaRPr lang="ja-JP" altLang="en-US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95FF7D70-888D-EE59-B48B-788A061D50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92150"/>
            <a:ext cx="9144000" cy="183038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ja-JP" altLang="ja-JP" sz="4400" dirty="0"/>
              <a:t>特定非営利活動法人</a:t>
            </a:r>
            <a:r>
              <a:rPr lang="ja-JP" altLang="en-US" sz="4400" dirty="0"/>
              <a:t>　日本</a:t>
            </a:r>
            <a:r>
              <a:rPr lang="en-US" altLang="ja-JP" sz="4400" dirty="0"/>
              <a:t>CT</a:t>
            </a:r>
            <a:r>
              <a:rPr lang="ja-JP" altLang="en-US" sz="4400" dirty="0"/>
              <a:t>検診学会</a:t>
            </a:r>
            <a:br>
              <a:rPr lang="ja-JP" altLang="en-US" sz="4400" dirty="0"/>
            </a:br>
            <a:r>
              <a:rPr lang="ja-JP" altLang="en-US" sz="4400" dirty="0"/>
              <a:t>利益相反の開示</a:t>
            </a:r>
            <a:br>
              <a:rPr lang="ja-JP" altLang="en-US" sz="4400" dirty="0"/>
            </a:br>
            <a:r>
              <a:rPr lang="ja-JP" altLang="en-US" dirty="0"/>
              <a:t>筆頭発表者名：　○○　○○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G" val="b729d625-112f-41e4-b7ac-de05b24f9dd6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クール">
  <a:themeElements>
    <a:clrScheme name="クール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クール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クール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25</TotalTime>
  <Words>39</Words>
  <Application>Microsoft Office PowerPoint</Application>
  <PresentationFormat>ワイド画面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Lucida Sans Unicode</vt:lpstr>
      <vt:lpstr>ＭＳ Ｐゴシック</vt:lpstr>
      <vt:lpstr>Arial</vt:lpstr>
      <vt:lpstr>Georgia</vt:lpstr>
      <vt:lpstr>ＭＳ Ｐ明朝</vt:lpstr>
      <vt:lpstr>Wingdings 2</vt:lpstr>
      <vt:lpstr>Wingdings</vt:lpstr>
      <vt:lpstr>游ゴシック</vt:lpstr>
      <vt:lpstr>HG丸ｺﾞｼｯｸM-PRO</vt:lpstr>
      <vt:lpstr>クール</vt:lpstr>
      <vt:lpstr>特定非営利活動法人　日本CT検診学会 利益相反の開示 筆頭発表者名：　○○　○○</vt:lpstr>
    </vt:vector>
  </TitlesOfParts>
  <Company>MouseComputer PC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日本消化器癌発生学会 利益相反の開示 筆頭発表者名：　○○　○○</dc:title>
  <dc:creator>齋藤英司</dc:creator>
  <cp:lastModifiedBy>遠山 大輔(JTB)</cp:lastModifiedBy>
  <cp:revision>8</cp:revision>
  <cp:lastPrinted>2016-10-21T08:18:33Z</cp:lastPrinted>
  <dcterms:created xsi:type="dcterms:W3CDTF">2013-10-02T09:09:21Z</dcterms:created>
  <dcterms:modified xsi:type="dcterms:W3CDTF">2026-04-23T00:21:19Z</dcterms:modified>
</cp:coreProperties>
</file>